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0.47138964577656678</c:v>
                </c:pt>
                <c:pt idx="1">
                  <c:v>0.52043596730245223</c:v>
                </c:pt>
                <c:pt idx="2">
                  <c:v>0</c:v>
                </c:pt>
                <c:pt idx="3">
                  <c:v>8.1743869209809257E-3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Sheet1!$G$2:$G$5</c:f>
              <c:numCache>
                <c:formatCode>0.0;;</c:formatCode>
                <c:ptCount val="4"/>
                <c:pt idx="0">
                  <c:v>6.6779567354741571</c:v>
                </c:pt>
                <c:pt idx="1">
                  <c:v>6.8587321228867646</c:v>
                </c:pt>
                <c:pt idx="2">
                  <c:v>0</c:v>
                </c:pt>
                <c:pt idx="3">
                  <c:v>6.0544924697941207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Sheet1!$J$2:$J$5</c:f>
              <c:numCache>
                <c:formatCode>0.0;;</c:formatCode>
                <c:ptCount val="4"/>
                <c:pt idx="0">
                  <c:v>0</c:v>
                </c:pt>
                <c:pt idx="1">
                  <c:v>0</c:v>
                </c:pt>
                <c:pt idx="2">
                  <c:v>8.8162744184879411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3.3220432645258429</c:v>
                </c:pt>
                <c:pt idx="1">
                  <c:v>3.1412678771132354</c:v>
                </c:pt>
                <c:pt idx="2">
                  <c:v>1.1837255815120589</c:v>
                </c:pt>
                <c:pt idx="3">
                  <c:v>3.9455075302058793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Sheet1!$G$2:$G$5</c:f>
              <c:numCache>
                <c:formatCode>0.0;;</c:formatCode>
                <c:ptCount val="4"/>
                <c:pt idx="0">
                  <c:v>8.3200656168666356</c:v>
                </c:pt>
                <c:pt idx="1">
                  <c:v>8.4559210215839471</c:v>
                </c:pt>
                <c:pt idx="2">
                  <c:v>8.4399850049339129</c:v>
                </c:pt>
                <c:pt idx="3">
                  <c:v>8.4584859209399035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1.6799343831333644</c:v>
                </c:pt>
                <c:pt idx="1">
                  <c:v>1.5440789784160529</c:v>
                </c:pt>
                <c:pt idx="2">
                  <c:v>1.5600149950660871</c:v>
                </c:pt>
                <c:pt idx="3">
                  <c:v>1.5415140790600965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Sheet1!$F$2:$F$5</c:f>
              <c:numCache>
                <c:formatCode>0.0;;</c:formatCode>
                <c:ptCount val="4"/>
                <c:pt idx="0">
                  <c:v>0</c:v>
                </c:pt>
                <c:pt idx="1">
                  <c:v>8.4105318783968492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Sheet1!$G$2:$G$5</c:f>
              <c:numCache>
                <c:formatCode>0.0;;</c:formatCode>
                <c:ptCount val="4"/>
                <c:pt idx="0">
                  <c:v>8.7691595864923872</c:v>
                </c:pt>
                <c:pt idx="1">
                  <c:v>0</c:v>
                </c:pt>
                <c:pt idx="2">
                  <c:v>9.4065991599600611</c:v>
                </c:pt>
                <c:pt idx="3">
                  <c:v>8.604584917454936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1.2308404135076128</c:v>
                </c:pt>
                <c:pt idx="1">
                  <c:v>1.5894681216031508</c:v>
                </c:pt>
                <c:pt idx="2">
                  <c:v>0.59340084003993887</c:v>
                </c:pt>
                <c:pt idx="3">
                  <c:v>1.395415082545064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Sheet1!$F$2:$F$5</c:f>
              <c:numCache>
                <c:formatCode>0.0;;</c:formatCode>
                <c:ptCount val="4"/>
                <c:pt idx="0">
                  <c:v>0</c:v>
                </c:pt>
                <c:pt idx="1">
                  <c:v>0</c:v>
                </c:pt>
                <c:pt idx="2">
                  <c:v>2.3928300999660199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Sheet1!$G$2:$G$5</c:f>
              <c:numCache>
                <c:formatCode>0.0;;</c:formatCode>
                <c:ptCount val="4"/>
                <c:pt idx="0">
                  <c:v>3.9022257362809971</c:v>
                </c:pt>
                <c:pt idx="1">
                  <c:v>4.2194227951400309</c:v>
                </c:pt>
                <c:pt idx="2">
                  <c:v>0</c:v>
                </c:pt>
                <c:pt idx="3">
                  <c:v>4.4356269455508706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6.0977742637190033</c:v>
                </c:pt>
                <c:pt idx="1">
                  <c:v>5.7805772048599691</c:v>
                </c:pt>
                <c:pt idx="2">
                  <c:v>7.6071699000339805</c:v>
                </c:pt>
                <c:pt idx="3">
                  <c:v>5.5643730544491294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(65)</c:v>
                </c:pt>
                <c:pt idx="1">
                  <c:v>Northwick Park Hospital (53)</c:v>
                </c:pt>
                <c:pt idx="2">
                  <c:v>Central Middlesex Hospital (-)</c:v>
                </c:pt>
                <c:pt idx="3">
                  <c:v>Ealing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(65)</c:v>
                </c:pt>
                <c:pt idx="1">
                  <c:v>Northwick Park Hospital (53)</c:v>
                </c:pt>
                <c:pt idx="2">
                  <c:v>Central Middlesex Hospital (-)</c:v>
                </c:pt>
                <c:pt idx="3">
                  <c:v>Ealing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(65)</c:v>
                </c:pt>
                <c:pt idx="1">
                  <c:v>Northwick Park Hospital (53)</c:v>
                </c:pt>
                <c:pt idx="2">
                  <c:v>Central Middlesex Hospital (-)</c:v>
                </c:pt>
                <c:pt idx="3">
                  <c:v>Ealing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(65)</c:v>
                </c:pt>
                <c:pt idx="1">
                  <c:v>Northwick Park Hospital (53)</c:v>
                </c:pt>
                <c:pt idx="2">
                  <c:v>Central Middlesex Hospital (-)</c:v>
                </c:pt>
                <c:pt idx="3">
                  <c:v>Ealing Hospital (-)</c:v>
                </c:pt>
              </c:strCache>
            </c:strRef>
          </c:cat>
          <c:val>
            <c:numRef>
              <c:f>Sheet1!$G$2:$G$5</c:f>
              <c:numCache>
                <c:formatCode>0.0;;</c:formatCode>
                <c:ptCount val="4"/>
                <c:pt idx="0">
                  <c:v>5.705838291282979</c:v>
                </c:pt>
                <c:pt idx="1">
                  <c:v>5.2713234758681962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(65)</c:v>
                </c:pt>
                <c:pt idx="1">
                  <c:v>Northwick Park Hospital (53)</c:v>
                </c:pt>
                <c:pt idx="2">
                  <c:v>Central Middlesex Hospital (-)</c:v>
                </c:pt>
                <c:pt idx="3">
                  <c:v>Ealing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(65)</c:v>
                </c:pt>
                <c:pt idx="1">
                  <c:v>Northwick Park Hospital (53)</c:v>
                </c:pt>
                <c:pt idx="2">
                  <c:v>Central Middlesex Hospital (-)</c:v>
                </c:pt>
                <c:pt idx="3">
                  <c:v>Ealing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(65)</c:v>
                </c:pt>
                <c:pt idx="1">
                  <c:v>Northwick Park Hospital (53)</c:v>
                </c:pt>
                <c:pt idx="2">
                  <c:v>Central Middlesex Hospital (-)</c:v>
                </c:pt>
                <c:pt idx="3">
                  <c:v>Ealing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4.294161708717021</c:v>
                </c:pt>
                <c:pt idx="1">
                  <c:v>4.7286765241318038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Northwick Park Hospital (198)</c:v>
                </c:pt>
                <c:pt idx="2">
                  <c:v>Central Middlesex Hospital (67)</c:v>
                </c:pt>
                <c:pt idx="3">
                  <c:v>Ealing Hospital (91)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Northwick Park Hospital (198)</c:v>
                </c:pt>
                <c:pt idx="2">
                  <c:v>Central Middlesex Hospital (67)</c:v>
                </c:pt>
                <c:pt idx="3">
                  <c:v>Ealing Hospital (91)</c:v>
                </c:pt>
              </c:strCache>
            </c:strRef>
          </c:cat>
          <c:val>
            <c:numRef>
              <c:f>Sheet1!$E$2:$E$5</c:f>
              <c:numCache>
                <c:formatCode>0.0;;</c:formatCode>
                <c:ptCount val="4"/>
                <c:pt idx="0">
                  <c:v>8.4224649828263427</c:v>
                </c:pt>
                <c:pt idx="1">
                  <c:v>0</c:v>
                </c:pt>
                <c:pt idx="2">
                  <c:v>0</c:v>
                </c:pt>
                <c:pt idx="3">
                  <c:v>8.3645888402757986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Northwick Park Hospital (198)</c:v>
                </c:pt>
                <c:pt idx="2">
                  <c:v>Central Middlesex Hospital (67)</c:v>
                </c:pt>
                <c:pt idx="3">
                  <c:v>Ealing Hospital (91)</c:v>
                </c:pt>
              </c:strCache>
            </c:strRef>
          </c:cat>
          <c:val>
            <c:numRef>
              <c:f>Sheet1!$F$2:$F$5</c:f>
              <c:numCache>
                <c:formatCode>0.0;;</c:formatCode>
                <c:ptCount val="4"/>
                <c:pt idx="0">
                  <c:v>0</c:v>
                </c:pt>
                <c:pt idx="1">
                  <c:v>8.4823006781265704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Northwick Park Hospital (198)</c:v>
                </c:pt>
                <c:pt idx="2">
                  <c:v>Central Middlesex Hospital (67)</c:v>
                </c:pt>
                <c:pt idx="3">
                  <c:v>Ealing Hospital (91)</c:v>
                </c:pt>
              </c:strCache>
            </c:strRef>
          </c:cat>
          <c:val>
            <c:numRef>
              <c:f>Sheet1!$G$2:$G$5</c:f>
              <c:numCache>
                <c:formatCode>0.0;;</c:formatCode>
                <c:ptCount val="4"/>
                <c:pt idx="0">
                  <c:v>0</c:v>
                </c:pt>
                <c:pt idx="1">
                  <c:v>0</c:v>
                </c:pt>
                <c:pt idx="2">
                  <c:v>9.1100751947562557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Northwick Park Hospital (198)</c:v>
                </c:pt>
                <c:pt idx="2">
                  <c:v>Central Middlesex Hospital (67)</c:v>
                </c:pt>
                <c:pt idx="3">
                  <c:v>Ealing Hospital (91)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Northwick Park Hospital (198)</c:v>
                </c:pt>
                <c:pt idx="2">
                  <c:v>Central Middlesex Hospital (67)</c:v>
                </c:pt>
                <c:pt idx="3">
                  <c:v>Ealing Hospital (91)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Northwick Park Hospital (198)</c:v>
                </c:pt>
                <c:pt idx="2">
                  <c:v>Central Middlesex Hospital (67)</c:v>
                </c:pt>
                <c:pt idx="3">
                  <c:v>Ealing Hospital (91)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1.5775350171736573</c:v>
                </c:pt>
                <c:pt idx="1">
                  <c:v>1.5176993218734296</c:v>
                </c:pt>
                <c:pt idx="2">
                  <c:v>0.88992480524374429</c:v>
                </c:pt>
                <c:pt idx="3">
                  <c:v>1.6354111597242014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Northwick Park Hospital (159)</c:v>
                </c:pt>
                <c:pt idx="2">
                  <c:v>Central Middlesex Hospital (53)</c:v>
                </c:pt>
                <c:pt idx="3">
                  <c:v>Ealing Hospital (77)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Northwick Park Hospital (159)</c:v>
                </c:pt>
                <c:pt idx="2">
                  <c:v>Central Middlesex Hospital (53)</c:v>
                </c:pt>
                <c:pt idx="3">
                  <c:v>Ealing Hospital (77)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Northwick Park Hospital (159)</c:v>
                </c:pt>
                <c:pt idx="2">
                  <c:v>Central Middlesex Hospital (53)</c:v>
                </c:pt>
                <c:pt idx="3">
                  <c:v>Ealing Hospital (77)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Northwick Park Hospital (159)</c:v>
                </c:pt>
                <c:pt idx="2">
                  <c:v>Central Middlesex Hospital (53)</c:v>
                </c:pt>
                <c:pt idx="3">
                  <c:v>Ealing Hospital (77)</c:v>
                </c:pt>
              </c:strCache>
            </c:strRef>
          </c:cat>
          <c:val>
            <c:numRef>
              <c:f>Sheet1!$G$2:$G$5</c:f>
              <c:numCache>
                <c:formatCode>0.0;;</c:formatCode>
                <c:ptCount val="4"/>
                <c:pt idx="0">
                  <c:v>7.7718995940442648</c:v>
                </c:pt>
                <c:pt idx="1">
                  <c:v>7.9330219242811424</c:v>
                </c:pt>
                <c:pt idx="2">
                  <c:v>7.5061553902486846</c:v>
                </c:pt>
                <c:pt idx="3">
                  <c:v>7.7304931425975223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Northwick Park Hospital (159)</c:v>
                </c:pt>
                <c:pt idx="2">
                  <c:v>Central Middlesex Hospital (53)</c:v>
                </c:pt>
                <c:pt idx="3">
                  <c:v>Ealing Hospital (77)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Northwick Park Hospital (159)</c:v>
                </c:pt>
                <c:pt idx="2">
                  <c:v>Central Middlesex Hospital (53)</c:v>
                </c:pt>
                <c:pt idx="3">
                  <c:v>Ealing Hospital (77)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(289)</c:v>
                </c:pt>
                <c:pt idx="1">
                  <c:v>Northwick Park Hospital (159)</c:v>
                </c:pt>
                <c:pt idx="2">
                  <c:v>Central Middlesex Hospital (53)</c:v>
                </c:pt>
                <c:pt idx="3">
                  <c:v>Ealing Hospital (77)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2.2281004059557352</c:v>
                </c:pt>
                <c:pt idx="1">
                  <c:v>2.0669780757188576</c:v>
                </c:pt>
                <c:pt idx="2">
                  <c:v>2.4938446097513154</c:v>
                </c:pt>
                <c:pt idx="3">
                  <c:v>2.2695068574024777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Northwick Park Hospital (89)</c:v>
                </c:pt>
                <c:pt idx="2">
                  <c:v>Central Middlesex Hospital (46)</c:v>
                </c:pt>
                <c:pt idx="3">
                  <c:v>Ealing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Northwick Park Hospital (89)</c:v>
                </c:pt>
                <c:pt idx="2">
                  <c:v>Central Middlesex Hospital (46)</c:v>
                </c:pt>
                <c:pt idx="3">
                  <c:v>Ealing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Northwick Park Hospital (89)</c:v>
                </c:pt>
                <c:pt idx="2">
                  <c:v>Central Middlesex Hospital (46)</c:v>
                </c:pt>
                <c:pt idx="3">
                  <c:v>Ealing Hospital (44)</c:v>
                </c:pt>
              </c:strCache>
            </c:strRef>
          </c:cat>
          <c:val>
            <c:numRef>
              <c:f>Sheet1!$F$2:$F$5</c:f>
              <c:numCache>
                <c:formatCode>0.0;;</c:formatCode>
                <c:ptCount val="4"/>
                <c:pt idx="0">
                  <c:v>0</c:v>
                </c:pt>
                <c:pt idx="1">
                  <c:v>0</c:v>
                </c:pt>
                <c:pt idx="2">
                  <c:v>0</c:v>
                </c:pt>
                <c:pt idx="3">
                  <c:v>6.5367495620355038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Northwick Park Hospital (89)</c:v>
                </c:pt>
                <c:pt idx="2">
                  <c:v>Central Middlesex Hospital (46)</c:v>
                </c:pt>
                <c:pt idx="3">
                  <c:v>Ealing Hospital (44)</c:v>
                </c:pt>
              </c:strCache>
            </c:strRef>
          </c:cat>
          <c:val>
            <c:numRef>
              <c:f>Sheet1!$G$2:$G$5</c:f>
              <c:numCache>
                <c:formatCode>0.0;;</c:formatCode>
                <c:ptCount val="4"/>
                <c:pt idx="0">
                  <c:v>7.451219090260202</c:v>
                </c:pt>
                <c:pt idx="1">
                  <c:v>7.6335430109463474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Northwick Park Hospital (89)</c:v>
                </c:pt>
                <c:pt idx="2">
                  <c:v>Central Middlesex Hospital (46)</c:v>
                </c:pt>
                <c:pt idx="3">
                  <c:v>Ealing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Northwick Park Hospital (89)</c:v>
                </c:pt>
                <c:pt idx="2">
                  <c:v>Central Middlesex Hospital (46)</c:v>
                </c:pt>
                <c:pt idx="3">
                  <c:v>Ealing Hospital (44)</c:v>
                </c:pt>
              </c:strCache>
            </c:strRef>
          </c:cat>
          <c:val>
            <c:numRef>
              <c:f>Sheet1!$I$2:$I$5</c:f>
              <c:numCache>
                <c:formatCode>0.0;;</c:formatCode>
                <c:ptCount val="4"/>
                <c:pt idx="0">
                  <c:v>0</c:v>
                </c:pt>
                <c:pt idx="1">
                  <c:v>0</c:v>
                </c:pt>
                <c:pt idx="2">
                  <c:v>9.1865143215622229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Northwick Park Hospital (89)</c:v>
                </c:pt>
                <c:pt idx="2">
                  <c:v>Central Middlesex Hospital (46)</c:v>
                </c:pt>
                <c:pt idx="3">
                  <c:v>Ealing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2.548780909739798</c:v>
                </c:pt>
                <c:pt idx="1">
                  <c:v>2.3664569890536526</c:v>
                </c:pt>
                <c:pt idx="2">
                  <c:v>0.81348567843777708</c:v>
                </c:pt>
                <c:pt idx="3">
                  <c:v>3.4632504379644962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Northwick Park Hospital (96)</c:v>
                </c:pt>
                <c:pt idx="2">
                  <c:v>Central Middlesex Hospital (-)</c:v>
                </c:pt>
                <c:pt idx="3">
                  <c:v>Ealing Hospital (48)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Northwick Park Hospital (96)</c:v>
                </c:pt>
                <c:pt idx="2">
                  <c:v>Central Middlesex Hospital (-)</c:v>
                </c:pt>
                <c:pt idx="3">
                  <c:v>Ealing Hospital (48)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Northwick Park Hospital (96)</c:v>
                </c:pt>
                <c:pt idx="2">
                  <c:v>Central Middlesex Hospital (-)</c:v>
                </c:pt>
                <c:pt idx="3">
                  <c:v>Ealing Hospital (48)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Northwick Park Hospital (96)</c:v>
                </c:pt>
                <c:pt idx="2">
                  <c:v>Central Middlesex Hospital (-)</c:v>
                </c:pt>
                <c:pt idx="3">
                  <c:v>Ealing Hospital (48)</c:v>
                </c:pt>
              </c:strCache>
            </c:strRef>
          </c:cat>
          <c:val>
            <c:numRef>
              <c:f>Sheet1!$G$2:$G$5</c:f>
              <c:numCache>
                <c:formatCode>0.0;;</c:formatCode>
                <c:ptCount val="4"/>
                <c:pt idx="0">
                  <c:v>7.835279731929397</c:v>
                </c:pt>
                <c:pt idx="1">
                  <c:v>7.9931624039735496</c:v>
                </c:pt>
                <c:pt idx="2">
                  <c:v>0</c:v>
                </c:pt>
                <c:pt idx="3">
                  <c:v>8.0846602529359419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Northwick Park Hospital (96)</c:v>
                </c:pt>
                <c:pt idx="2">
                  <c:v>Central Middlesex Hospital (-)</c:v>
                </c:pt>
                <c:pt idx="3">
                  <c:v>Ealing Hospital (48)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Northwick Park Hospital (96)</c:v>
                </c:pt>
                <c:pt idx="2">
                  <c:v>Central Middlesex Hospital (-)</c:v>
                </c:pt>
                <c:pt idx="3">
                  <c:v>Ealing Hospital (48)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(169)</c:v>
                </c:pt>
                <c:pt idx="1">
                  <c:v>Northwick Park Hospital (96)</c:v>
                </c:pt>
                <c:pt idx="2">
                  <c:v>Central Middlesex Hospital (-)</c:v>
                </c:pt>
                <c:pt idx="3">
                  <c:v>Ealing Hospital (48)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2.164720268070603</c:v>
                </c:pt>
                <c:pt idx="1">
                  <c:v>2.0068375960264504</c:v>
                </c:pt>
                <c:pt idx="2">
                  <c:v>0</c:v>
                </c:pt>
                <c:pt idx="3">
                  <c:v>1.9153397470640581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Northwick Park Hospital (92)</c:v>
                </c:pt>
                <c:pt idx="2">
                  <c:v>Central Middlesex Hospital (32)</c:v>
                </c:pt>
                <c:pt idx="3">
                  <c:v>Ealing Hospital (46)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Northwick Park Hospital (92)</c:v>
                </c:pt>
                <c:pt idx="2">
                  <c:v>Central Middlesex Hospital (32)</c:v>
                </c:pt>
                <c:pt idx="3">
                  <c:v>Ealing Hospital (46)</c:v>
                </c:pt>
              </c:strCache>
            </c:strRef>
          </c:cat>
          <c:val>
            <c:numRef>
              <c:f>Sheet1!$E$2:$E$5</c:f>
              <c:numCache>
                <c:formatCode>0.0;;</c:formatCode>
                <c:ptCount val="4"/>
                <c:pt idx="0">
                  <c:v>5.0949783742281847</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Northwick Park Hospital (92)</c:v>
                </c:pt>
                <c:pt idx="2">
                  <c:v>Central Middlesex Hospital (32)</c:v>
                </c:pt>
                <c:pt idx="3">
                  <c:v>Ealing Hospital (46)</c:v>
                </c:pt>
              </c:strCache>
            </c:strRef>
          </c:cat>
          <c:val>
            <c:numRef>
              <c:f>Sheet1!$F$2:$F$5</c:f>
              <c:numCache>
                <c:formatCode>0.0;;</c:formatCode>
                <c:ptCount val="4"/>
                <c:pt idx="0">
                  <c:v>0</c:v>
                </c:pt>
                <c:pt idx="1">
                  <c:v>5.114468195160117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Northwick Park Hospital (92)</c:v>
                </c:pt>
                <c:pt idx="2">
                  <c:v>Central Middlesex Hospital (32)</c:v>
                </c:pt>
                <c:pt idx="3">
                  <c:v>Ealing Hospital (46)</c:v>
                </c:pt>
              </c:strCache>
            </c:strRef>
          </c:cat>
          <c:val>
            <c:numRef>
              <c:f>Sheet1!$G$2:$G$5</c:f>
              <c:numCache>
                <c:formatCode>0.0;;</c:formatCode>
                <c:ptCount val="4"/>
                <c:pt idx="0">
                  <c:v>0</c:v>
                </c:pt>
                <c:pt idx="1">
                  <c:v>0</c:v>
                </c:pt>
                <c:pt idx="2">
                  <c:v>5.7570510862461157</c:v>
                </c:pt>
                <c:pt idx="3">
                  <c:v>5.3655945538274858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Northwick Park Hospital (92)</c:v>
                </c:pt>
                <c:pt idx="2">
                  <c:v>Central Middlesex Hospital (32)</c:v>
                </c:pt>
                <c:pt idx="3">
                  <c:v>Ealing Hospital (46)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Northwick Park Hospital (92)</c:v>
                </c:pt>
                <c:pt idx="2">
                  <c:v>Central Middlesex Hospital (32)</c:v>
                </c:pt>
                <c:pt idx="3">
                  <c:v>Ealing Hospital (46)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Northwick Park Hospital (92)</c:v>
                </c:pt>
                <c:pt idx="2">
                  <c:v>Central Middlesex Hospital (32)</c:v>
                </c:pt>
                <c:pt idx="3">
                  <c:v>Ealing Hospital (46)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4.9050216257718153</c:v>
                </c:pt>
                <c:pt idx="1">
                  <c:v>4.885531804839883</c:v>
                </c:pt>
                <c:pt idx="2">
                  <c:v>4.2429489137538843</c:v>
                </c:pt>
                <c:pt idx="3">
                  <c:v>4.6344054461725142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(180)</c:v>
                </c:pt>
                <c:pt idx="2">
                  <c:v>Central Middlesex Hospital (68)</c:v>
                </c:pt>
                <c:pt idx="3">
                  <c:v>Ealing Hospital (83)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(180)</c:v>
                </c:pt>
                <c:pt idx="2">
                  <c:v>Central Middlesex Hospital (68)</c:v>
                </c:pt>
                <c:pt idx="3">
                  <c:v>Ealing Hospital (83)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(180)</c:v>
                </c:pt>
                <c:pt idx="2">
                  <c:v>Central Middlesex Hospital (68)</c:v>
                </c:pt>
                <c:pt idx="3">
                  <c:v>Ealing Hospital (83)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(180)</c:v>
                </c:pt>
                <c:pt idx="2">
                  <c:v>Central Middlesex Hospital (68)</c:v>
                </c:pt>
                <c:pt idx="3">
                  <c:v>Ealing Hospital (83)</c:v>
                </c:pt>
              </c:strCache>
            </c:strRef>
          </c:cat>
          <c:val>
            <c:numRef>
              <c:f>Sheet1!$G$2:$G$5</c:f>
              <c:numCache>
                <c:formatCode>0.0;;</c:formatCode>
                <c:ptCount val="4"/>
                <c:pt idx="0">
                  <c:v>9.1113725098057863</c:v>
                </c:pt>
                <c:pt idx="1">
                  <c:v>9.3453952833699852</c:v>
                </c:pt>
                <c:pt idx="2">
                  <c:v>8.894856562346968</c:v>
                </c:pt>
                <c:pt idx="3">
                  <c:v>9.1868516937187632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(180)</c:v>
                </c:pt>
                <c:pt idx="2">
                  <c:v>Central Middlesex Hospital (68)</c:v>
                </c:pt>
                <c:pt idx="3">
                  <c:v>Ealing Hospital (83)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(180)</c:v>
                </c:pt>
                <c:pt idx="2">
                  <c:v>Central Middlesex Hospital (68)</c:v>
                </c:pt>
                <c:pt idx="3">
                  <c:v>Ealing Hospital (83)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(180)</c:v>
                </c:pt>
                <c:pt idx="2">
                  <c:v>Central Middlesex Hospital (68)</c:v>
                </c:pt>
                <c:pt idx="3">
                  <c:v>Ealing Hospital (83)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0.88862749019421372</c:v>
                </c:pt>
                <c:pt idx="1">
                  <c:v>0.65460471663001485</c:v>
                </c:pt>
                <c:pt idx="2">
                  <c:v>1.105143437653032</c:v>
                </c:pt>
                <c:pt idx="3">
                  <c:v>0.8131483062812368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Northwick Park Hospital (189)</c:v>
                </c:pt>
                <c:pt idx="2">
                  <c:v>Central Middlesex Hospital (61)</c:v>
                </c:pt>
                <c:pt idx="3">
                  <c:v>Ealing Hospital (91)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Northwick Park Hospital (189)</c:v>
                </c:pt>
                <c:pt idx="2">
                  <c:v>Central Middlesex Hospital (61)</c:v>
                </c:pt>
                <c:pt idx="3">
                  <c:v>Ealing Hospital (91)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Northwick Park Hospital (189)</c:v>
                </c:pt>
                <c:pt idx="2">
                  <c:v>Central Middlesex Hospital (61)</c:v>
                </c:pt>
                <c:pt idx="3">
                  <c:v>Ealing Hospital (91)</c:v>
                </c:pt>
              </c:strCache>
            </c:strRef>
          </c:cat>
          <c:val>
            <c:numRef>
              <c:f>Sheet1!$F$2:$F$5</c:f>
              <c:numCache>
                <c:formatCode>0.0;;</c:formatCode>
                <c:ptCount val="4"/>
                <c:pt idx="0">
                  <c:v>0</c:v>
                </c:pt>
                <c:pt idx="1">
                  <c:v>0</c:v>
                </c:pt>
                <c:pt idx="2">
                  <c:v>0</c:v>
                </c:pt>
                <c:pt idx="3">
                  <c:v>8.0661287896820042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Northwick Park Hospital (189)</c:v>
                </c:pt>
                <c:pt idx="2">
                  <c:v>Central Middlesex Hospital (61)</c:v>
                </c:pt>
                <c:pt idx="3">
                  <c:v>Ealing Hospital (91)</c:v>
                </c:pt>
              </c:strCache>
            </c:strRef>
          </c:cat>
          <c:val>
            <c:numRef>
              <c:f>Sheet1!$G$2:$G$5</c:f>
              <c:numCache>
                <c:formatCode>0.0;;</c:formatCode>
                <c:ptCount val="4"/>
                <c:pt idx="0">
                  <c:v>8.5652951801916632</c:v>
                </c:pt>
                <c:pt idx="1">
                  <c:v>8.809590480726607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Northwick Park Hospital (189)</c:v>
                </c:pt>
                <c:pt idx="2">
                  <c:v>Central Middlesex Hospital (61)</c:v>
                </c:pt>
                <c:pt idx="3">
                  <c:v>Ealing Hospital (91)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Northwick Park Hospital (189)</c:v>
                </c:pt>
                <c:pt idx="2">
                  <c:v>Central Middlesex Hospital (61)</c:v>
                </c:pt>
                <c:pt idx="3">
                  <c:v>Ealing Hospital (91)</c:v>
                </c:pt>
              </c:strCache>
            </c:strRef>
          </c:cat>
          <c:val>
            <c:numRef>
              <c:f>Sheet1!$I$2:$I$5</c:f>
              <c:numCache>
                <c:formatCode>0.0;;</c:formatCode>
                <c:ptCount val="4"/>
                <c:pt idx="0">
                  <c:v>0</c:v>
                </c:pt>
                <c:pt idx="1">
                  <c:v>0</c:v>
                </c:pt>
                <c:pt idx="2">
                  <c:v>9.3933824928770697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Northwick Park Hospital (189)</c:v>
                </c:pt>
                <c:pt idx="2">
                  <c:v>Central Middlesex Hospital (61)</c:v>
                </c:pt>
                <c:pt idx="3">
                  <c:v>Ealing Hospital (91)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1.4347048198083368</c:v>
                </c:pt>
                <c:pt idx="1">
                  <c:v>1.190409519273393</c:v>
                </c:pt>
                <c:pt idx="2">
                  <c:v>0.60661750712293028</c:v>
                </c:pt>
                <c:pt idx="3">
                  <c:v>1.9338712103179958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(196)</c:v>
                </c:pt>
                <c:pt idx="2">
                  <c:v>Central Middlesex Hospital (67)</c:v>
                </c:pt>
                <c:pt idx="3">
                  <c:v>Ealing Hospital (95)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(196)</c:v>
                </c:pt>
                <c:pt idx="2">
                  <c:v>Central Middlesex Hospital (67)</c:v>
                </c:pt>
                <c:pt idx="3">
                  <c:v>Ealing Hospital (95)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(196)</c:v>
                </c:pt>
                <c:pt idx="2">
                  <c:v>Central Middlesex Hospital (67)</c:v>
                </c:pt>
                <c:pt idx="3">
                  <c:v>Ealing Hospital (95)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(196)</c:v>
                </c:pt>
                <c:pt idx="2">
                  <c:v>Central Middlesex Hospital (67)</c:v>
                </c:pt>
                <c:pt idx="3">
                  <c:v>Ealing Hospital (95)</c:v>
                </c:pt>
              </c:strCache>
            </c:strRef>
          </c:cat>
          <c:val>
            <c:numRef>
              <c:f>Sheet1!$G$2:$G$5</c:f>
              <c:numCache>
                <c:formatCode>0.0;;</c:formatCode>
                <c:ptCount val="4"/>
                <c:pt idx="0">
                  <c:v>8.9391878096608064</c:v>
                </c:pt>
                <c:pt idx="1">
                  <c:v>9.0326379759988331</c:v>
                </c:pt>
                <c:pt idx="2">
                  <c:v>0</c:v>
                </c:pt>
                <c:pt idx="3">
                  <c:v>8.9983544144094267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(196)</c:v>
                </c:pt>
                <c:pt idx="2">
                  <c:v>Central Middlesex Hospital (67)</c:v>
                </c:pt>
                <c:pt idx="3">
                  <c:v>Ealing Hospital (95)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(196)</c:v>
                </c:pt>
                <c:pt idx="2">
                  <c:v>Central Middlesex Hospital (67)</c:v>
                </c:pt>
                <c:pt idx="3">
                  <c:v>Ealing Hospital (95)</c:v>
                </c:pt>
              </c:strCache>
            </c:strRef>
          </c:cat>
          <c:val>
            <c:numRef>
              <c:f>Sheet1!$I$2:$I$5</c:f>
              <c:numCache>
                <c:formatCode>0.0;;</c:formatCode>
                <c:ptCount val="4"/>
                <c:pt idx="0">
                  <c:v>0</c:v>
                </c:pt>
                <c:pt idx="1">
                  <c:v>0</c:v>
                </c:pt>
                <c:pt idx="2">
                  <c:v>9.6300040598542846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(196)</c:v>
                </c:pt>
                <c:pt idx="2">
                  <c:v>Central Middlesex Hospital (67)</c:v>
                </c:pt>
                <c:pt idx="3">
                  <c:v>Ealing Hospital (95)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1.0608121903391936</c:v>
                </c:pt>
                <c:pt idx="1">
                  <c:v>0.96736202400116689</c:v>
                </c:pt>
                <c:pt idx="2">
                  <c:v>0.36999594014571535</c:v>
                </c:pt>
                <c:pt idx="3">
                  <c:v>1.0016455855905733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(361)</c:v>
                </c:pt>
                <c:pt idx="1">
                  <c:v>Northwick Park Hospital (198)</c:v>
                </c:pt>
                <c:pt idx="2">
                  <c:v>Central Middlesex Hospital (68)</c:v>
                </c:pt>
                <c:pt idx="3">
                  <c:v>Ealing Hospital (95)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(361)</c:v>
                </c:pt>
                <c:pt idx="1">
                  <c:v>Northwick Park Hospital (198)</c:v>
                </c:pt>
                <c:pt idx="2">
                  <c:v>Central Middlesex Hospital (68)</c:v>
                </c:pt>
                <c:pt idx="3">
                  <c:v>Ealing Hospital (95)</c:v>
                </c:pt>
              </c:strCache>
            </c:strRef>
          </c:cat>
          <c:val>
            <c:numRef>
              <c:f>Sheet1!$E$2:$E$5</c:f>
              <c:numCache>
                <c:formatCode>0.0;;</c:formatCode>
                <c:ptCount val="4"/>
                <c:pt idx="0">
                  <c:v>8.2196118284589108</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(361)</c:v>
                </c:pt>
                <c:pt idx="1">
                  <c:v>Northwick Park Hospital (198)</c:v>
                </c:pt>
                <c:pt idx="2">
                  <c:v>Central Middlesex Hospital (68)</c:v>
                </c:pt>
                <c:pt idx="3">
                  <c:v>Ealing Hospital (95)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(361)</c:v>
                </c:pt>
                <c:pt idx="1">
                  <c:v>Northwick Park Hospital (198)</c:v>
                </c:pt>
                <c:pt idx="2">
                  <c:v>Central Middlesex Hospital (68)</c:v>
                </c:pt>
                <c:pt idx="3">
                  <c:v>Ealing Hospital (95)</c:v>
                </c:pt>
              </c:strCache>
            </c:strRef>
          </c:cat>
          <c:val>
            <c:numRef>
              <c:f>Sheet1!$G$2:$G$5</c:f>
              <c:numCache>
                <c:formatCode>0.0;;</c:formatCode>
                <c:ptCount val="4"/>
                <c:pt idx="0">
                  <c:v>0</c:v>
                </c:pt>
                <c:pt idx="1">
                  <c:v>8.2487604138147468</c:v>
                </c:pt>
                <c:pt idx="2">
                  <c:v>0</c:v>
                </c:pt>
                <c:pt idx="3">
                  <c:v>8.30217453488007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(361)</c:v>
                </c:pt>
                <c:pt idx="1">
                  <c:v>Northwick Park Hospital (198)</c:v>
                </c:pt>
                <c:pt idx="2">
                  <c:v>Central Middlesex Hospital (68)</c:v>
                </c:pt>
                <c:pt idx="3">
                  <c:v>Ealing Hospital (95)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(361)</c:v>
                </c:pt>
                <c:pt idx="1">
                  <c:v>Northwick Park Hospital (198)</c:v>
                </c:pt>
                <c:pt idx="2">
                  <c:v>Central Middlesex Hospital (68)</c:v>
                </c:pt>
                <c:pt idx="3">
                  <c:v>Ealing Hospital (95)</c:v>
                </c:pt>
              </c:strCache>
            </c:strRef>
          </c:cat>
          <c:val>
            <c:numRef>
              <c:f>Sheet1!$I$2:$I$5</c:f>
              <c:numCache>
                <c:formatCode>0.0;;</c:formatCode>
                <c:ptCount val="4"/>
                <c:pt idx="0">
                  <c:v>0</c:v>
                </c:pt>
                <c:pt idx="1">
                  <c:v>0</c:v>
                </c:pt>
                <c:pt idx="2">
                  <c:v>9.4105081780227167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(361)</c:v>
                </c:pt>
                <c:pt idx="1">
                  <c:v>Northwick Park Hospital (198)</c:v>
                </c:pt>
                <c:pt idx="2">
                  <c:v>Central Middlesex Hospital (68)</c:v>
                </c:pt>
                <c:pt idx="3">
                  <c:v>Ealing Hospital (95)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1.7803881715410892</c:v>
                </c:pt>
                <c:pt idx="1">
                  <c:v>1.7512395861852532</c:v>
                </c:pt>
                <c:pt idx="2">
                  <c:v>0.58949182197728334</c:v>
                </c:pt>
                <c:pt idx="3">
                  <c:v>1.69782546511993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Northwick Park Hospital (191)</c:v>
                </c:pt>
                <c:pt idx="2">
                  <c:v>Central Middlesex Hospital (63)</c:v>
                </c:pt>
                <c:pt idx="3">
                  <c:v>Ealing Hospital (86)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Northwick Park Hospital (191)</c:v>
                </c:pt>
                <c:pt idx="2">
                  <c:v>Central Middlesex Hospital (63)</c:v>
                </c:pt>
                <c:pt idx="3">
                  <c:v>Ealing Hospital (86)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Northwick Park Hospital (191)</c:v>
                </c:pt>
                <c:pt idx="2">
                  <c:v>Central Middlesex Hospital (63)</c:v>
                </c:pt>
                <c:pt idx="3">
                  <c:v>Ealing Hospital (86)</c:v>
                </c:pt>
              </c:strCache>
            </c:strRef>
          </c:cat>
          <c:val>
            <c:numRef>
              <c:f>Sheet1!$F$2:$F$5</c:f>
              <c:numCache>
                <c:formatCode>0.0;;</c:formatCode>
                <c:ptCount val="4"/>
                <c:pt idx="0">
                  <c:v>0</c:v>
                </c:pt>
                <c:pt idx="1">
                  <c:v>0</c:v>
                </c:pt>
                <c:pt idx="2">
                  <c:v>0</c:v>
                </c:pt>
                <c:pt idx="3">
                  <c:v>8.0762184391596694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Northwick Park Hospital (191)</c:v>
                </c:pt>
                <c:pt idx="2">
                  <c:v>Central Middlesex Hospital (63)</c:v>
                </c:pt>
                <c:pt idx="3">
                  <c:v>Ealing Hospital (86)</c:v>
                </c:pt>
              </c:strCache>
            </c:strRef>
          </c:cat>
          <c:val>
            <c:numRef>
              <c:f>Sheet1!$G$2:$G$5</c:f>
              <c:numCache>
                <c:formatCode>0.0;;</c:formatCode>
                <c:ptCount val="4"/>
                <c:pt idx="0">
                  <c:v>8.2895643820574652</c:v>
                </c:pt>
                <c:pt idx="1">
                  <c:v>8.4136198834170646</c:v>
                </c:pt>
                <c:pt idx="2">
                  <c:v>8.9045764935539626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Northwick Park Hospital (191)</c:v>
                </c:pt>
                <c:pt idx="2">
                  <c:v>Central Middlesex Hospital (63)</c:v>
                </c:pt>
                <c:pt idx="3">
                  <c:v>Ealing Hospital (86)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Northwick Park Hospital (191)</c:v>
                </c:pt>
                <c:pt idx="2">
                  <c:v>Central Middlesex Hospital (63)</c:v>
                </c:pt>
                <c:pt idx="3">
                  <c:v>Ealing Hospital (86)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Northwick Park Hospital (191)</c:v>
                </c:pt>
                <c:pt idx="2">
                  <c:v>Central Middlesex Hospital (63)</c:v>
                </c:pt>
                <c:pt idx="3">
                  <c:v>Ealing Hospital (86)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1.7104356179425348</c:v>
                </c:pt>
                <c:pt idx="1">
                  <c:v>1.5863801165829354</c:v>
                </c:pt>
                <c:pt idx="2">
                  <c:v>1.0954235064460374</c:v>
                </c:pt>
                <c:pt idx="3">
                  <c:v>1.9237815608403306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(199)</c:v>
                </c:pt>
                <c:pt idx="2">
                  <c:v>Central Middlesex Hospital (68)</c:v>
                </c:pt>
                <c:pt idx="3">
                  <c:v>Ealing Hospital (95)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(199)</c:v>
                </c:pt>
                <c:pt idx="2">
                  <c:v>Central Middlesex Hospital (68)</c:v>
                </c:pt>
                <c:pt idx="3">
                  <c:v>Ealing Hospital (95)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(199)</c:v>
                </c:pt>
                <c:pt idx="2">
                  <c:v>Central Middlesex Hospital (68)</c:v>
                </c:pt>
                <c:pt idx="3">
                  <c:v>Ealing Hospital (95)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(199)</c:v>
                </c:pt>
                <c:pt idx="2">
                  <c:v>Central Middlesex Hospital (68)</c:v>
                </c:pt>
                <c:pt idx="3">
                  <c:v>Ealing Hospital (95)</c:v>
                </c:pt>
              </c:strCache>
            </c:strRef>
          </c:cat>
          <c:val>
            <c:numRef>
              <c:f>Sheet1!$G$2:$G$5</c:f>
              <c:numCache>
                <c:formatCode>0.0;;</c:formatCode>
                <c:ptCount val="4"/>
                <c:pt idx="0">
                  <c:v>8.700710900480912</c:v>
                </c:pt>
                <c:pt idx="1">
                  <c:v>8.8569080503472826</c:v>
                </c:pt>
                <c:pt idx="2">
                  <c:v>8.7134412725337818</c:v>
                </c:pt>
                <c:pt idx="3">
                  <c:v>8.6444469402147828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(199)</c:v>
                </c:pt>
                <c:pt idx="2">
                  <c:v>Central Middlesex Hospital (68)</c:v>
                </c:pt>
                <c:pt idx="3">
                  <c:v>Ealing Hospital (95)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(199)</c:v>
                </c:pt>
                <c:pt idx="2">
                  <c:v>Central Middlesex Hospital (68)</c:v>
                </c:pt>
                <c:pt idx="3">
                  <c:v>Ealing Hospital (95)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(199)</c:v>
                </c:pt>
                <c:pt idx="2">
                  <c:v>Central Middlesex Hospital (68)</c:v>
                </c:pt>
                <c:pt idx="3">
                  <c:v>Ealing Hospital (95)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1.299289099519088</c:v>
                </c:pt>
                <c:pt idx="1">
                  <c:v>1.1430919496527174</c:v>
                </c:pt>
                <c:pt idx="2">
                  <c:v>1.2865587274662182</c:v>
                </c:pt>
                <c:pt idx="3">
                  <c:v>1.3555530597852172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(197)</c:v>
                </c:pt>
                <c:pt idx="2">
                  <c:v>Central Middlesex Hospital (66)</c:v>
                </c:pt>
                <c:pt idx="3">
                  <c:v>Ealing Hospital (94)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(197)</c:v>
                </c:pt>
                <c:pt idx="2">
                  <c:v>Central Middlesex Hospital (66)</c:v>
                </c:pt>
                <c:pt idx="3">
                  <c:v>Ealing Hospital (94)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(197)</c:v>
                </c:pt>
                <c:pt idx="2">
                  <c:v>Central Middlesex Hospital (66)</c:v>
                </c:pt>
                <c:pt idx="3">
                  <c:v>Ealing Hospital (94)</c:v>
                </c:pt>
              </c:strCache>
            </c:strRef>
          </c:cat>
          <c:val>
            <c:numRef>
              <c:f>Sheet1!$F$2:$F$5</c:f>
              <c:numCache>
                <c:formatCode>0.0;;</c:formatCode>
                <c:ptCount val="4"/>
                <c:pt idx="0">
                  <c:v>8.2799065661755478</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(197)</c:v>
                </c:pt>
                <c:pt idx="2">
                  <c:v>Central Middlesex Hospital (66)</c:v>
                </c:pt>
                <c:pt idx="3">
                  <c:v>Ealing Hospital (94)</c:v>
                </c:pt>
              </c:strCache>
            </c:strRef>
          </c:cat>
          <c:val>
            <c:numRef>
              <c:f>Sheet1!$G$2:$G$5</c:f>
              <c:numCache>
                <c:formatCode>0.0;;</c:formatCode>
                <c:ptCount val="4"/>
                <c:pt idx="0">
                  <c:v>0</c:v>
                </c:pt>
                <c:pt idx="1">
                  <c:v>8.6272241495072528</c:v>
                </c:pt>
                <c:pt idx="2">
                  <c:v>8.2346895200472208</c:v>
                </c:pt>
                <c:pt idx="3">
                  <c:v>8.1075896454825713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(197)</c:v>
                </c:pt>
                <c:pt idx="2">
                  <c:v>Central Middlesex Hospital (66)</c:v>
                </c:pt>
                <c:pt idx="3">
                  <c:v>Ealing Hospital (94)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(197)</c:v>
                </c:pt>
                <c:pt idx="2">
                  <c:v>Central Middlesex Hospital (66)</c:v>
                </c:pt>
                <c:pt idx="3">
                  <c:v>Ealing Hospital (94)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(197)</c:v>
                </c:pt>
                <c:pt idx="2">
                  <c:v>Central Middlesex Hospital (66)</c:v>
                </c:pt>
                <c:pt idx="3">
                  <c:v>Ealing Hospital (94)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1.7200934338244522</c:v>
                </c:pt>
                <c:pt idx="1">
                  <c:v>1.3727758504927472</c:v>
                </c:pt>
                <c:pt idx="2">
                  <c:v>1.7653104799527792</c:v>
                </c:pt>
                <c:pt idx="3">
                  <c:v>1.8924103545174287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(197)</c:v>
                </c:pt>
                <c:pt idx="2">
                  <c:v>Central Middlesex Hospital (67)</c:v>
                </c:pt>
                <c:pt idx="3">
                  <c:v>Ealing Hospital (94)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(197)</c:v>
                </c:pt>
                <c:pt idx="2">
                  <c:v>Central Middlesex Hospital (67)</c:v>
                </c:pt>
                <c:pt idx="3">
                  <c:v>Ealing Hospital (94)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(197)</c:v>
                </c:pt>
                <c:pt idx="2">
                  <c:v>Central Middlesex Hospital (67)</c:v>
                </c:pt>
                <c:pt idx="3">
                  <c:v>Ealing Hospital (94)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(197)</c:v>
                </c:pt>
                <c:pt idx="2">
                  <c:v>Central Middlesex Hospital (67)</c:v>
                </c:pt>
                <c:pt idx="3">
                  <c:v>Ealing Hospital (94)</c:v>
                </c:pt>
              </c:strCache>
            </c:strRef>
          </c:cat>
          <c:val>
            <c:numRef>
              <c:f>Sheet1!$G$2:$G$5</c:f>
              <c:numCache>
                <c:formatCode>0.0;;</c:formatCode>
                <c:ptCount val="4"/>
                <c:pt idx="0">
                  <c:v>7.8864083988087588</c:v>
                </c:pt>
                <c:pt idx="1">
                  <c:v>7.9798504586148349</c:v>
                </c:pt>
                <c:pt idx="2">
                  <c:v>0</c:v>
                </c:pt>
                <c:pt idx="3">
                  <c:v>7.71810824965634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(197)</c:v>
                </c:pt>
                <c:pt idx="2">
                  <c:v>Central Middlesex Hospital (67)</c:v>
                </c:pt>
                <c:pt idx="3">
                  <c:v>Ealing Hospital (94)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(197)</c:v>
                </c:pt>
                <c:pt idx="2">
                  <c:v>Central Middlesex Hospital (67)</c:v>
                </c:pt>
                <c:pt idx="3">
                  <c:v>Ealing Hospital (94)</c:v>
                </c:pt>
              </c:strCache>
            </c:strRef>
          </c:cat>
          <c:val>
            <c:numRef>
              <c:f>Sheet1!$I$2:$I$5</c:f>
              <c:numCache>
                <c:formatCode>0.0;;</c:formatCode>
                <c:ptCount val="4"/>
                <c:pt idx="0">
                  <c:v>0</c:v>
                </c:pt>
                <c:pt idx="1">
                  <c:v>0</c:v>
                </c:pt>
                <c:pt idx="2">
                  <c:v>8.839552698410575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(358)</c:v>
                </c:pt>
                <c:pt idx="1">
                  <c:v>Northwick Park Hospital (197)</c:v>
                </c:pt>
                <c:pt idx="2">
                  <c:v>Central Middlesex Hospital (67)</c:v>
                </c:pt>
                <c:pt idx="3">
                  <c:v>Ealing Hospital (94)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2.1135916011912412</c:v>
                </c:pt>
                <c:pt idx="1">
                  <c:v>2.0201495413851651</c:v>
                </c:pt>
                <c:pt idx="2">
                  <c:v>1.160447301589425</c:v>
                </c:pt>
                <c:pt idx="3">
                  <c:v>2.28189175034366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(177)</c:v>
                </c:pt>
                <c:pt idx="2">
                  <c:v>Central Middlesex Hospital (65)</c:v>
                </c:pt>
                <c:pt idx="3">
                  <c:v>Ealing Hospital (89)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(177)</c:v>
                </c:pt>
                <c:pt idx="2">
                  <c:v>Central Middlesex Hospital (65)</c:v>
                </c:pt>
                <c:pt idx="3">
                  <c:v>Ealing Hospital (89)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(177)</c:v>
                </c:pt>
                <c:pt idx="2">
                  <c:v>Central Middlesex Hospital (65)</c:v>
                </c:pt>
                <c:pt idx="3">
                  <c:v>Ealing Hospital (89)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(177)</c:v>
                </c:pt>
                <c:pt idx="2">
                  <c:v>Central Middlesex Hospital (65)</c:v>
                </c:pt>
                <c:pt idx="3">
                  <c:v>Ealing Hospital (89)</c:v>
                </c:pt>
              </c:strCache>
            </c:strRef>
          </c:cat>
          <c:val>
            <c:numRef>
              <c:f>Sheet1!$G$2:$G$5</c:f>
              <c:numCache>
                <c:formatCode>0.0;;</c:formatCode>
                <c:ptCount val="4"/>
                <c:pt idx="0">
                  <c:v>7.4301085718765894</c:v>
                </c:pt>
                <c:pt idx="1">
                  <c:v>7.2976323803231304</c:v>
                </c:pt>
                <c:pt idx="2">
                  <c:v>8.4924361539164313</c:v>
                </c:pt>
                <c:pt idx="3">
                  <c:v>7.0483400200511541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(177)</c:v>
                </c:pt>
                <c:pt idx="2">
                  <c:v>Central Middlesex Hospital (65)</c:v>
                </c:pt>
                <c:pt idx="3">
                  <c:v>Ealing Hospital (89)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(177)</c:v>
                </c:pt>
                <c:pt idx="2">
                  <c:v>Central Middlesex Hospital (65)</c:v>
                </c:pt>
                <c:pt idx="3">
                  <c:v>Ealing Hospital (89)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(177)</c:v>
                </c:pt>
                <c:pt idx="2">
                  <c:v>Central Middlesex Hospital (65)</c:v>
                </c:pt>
                <c:pt idx="3">
                  <c:v>Ealing Hospital (89)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2.5698914281234106</c:v>
                </c:pt>
                <c:pt idx="1">
                  <c:v>2.7023676196768696</c:v>
                </c:pt>
                <c:pt idx="2">
                  <c:v>1.5075638460835687</c:v>
                </c:pt>
                <c:pt idx="3">
                  <c:v>2.9516599799488459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(182)</c:v>
                </c:pt>
                <c:pt idx="2">
                  <c:v>Central Middlesex Hospital (63)</c:v>
                </c:pt>
                <c:pt idx="3">
                  <c:v>Ealing Hospital (86)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(182)</c:v>
                </c:pt>
                <c:pt idx="2">
                  <c:v>Central Middlesex Hospital (63)</c:v>
                </c:pt>
                <c:pt idx="3">
                  <c:v>Ealing Hospital (86)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(182)</c:v>
                </c:pt>
                <c:pt idx="2">
                  <c:v>Central Middlesex Hospital (63)</c:v>
                </c:pt>
                <c:pt idx="3">
                  <c:v>Ealing Hospital (86)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(182)</c:v>
                </c:pt>
                <c:pt idx="2">
                  <c:v>Central Middlesex Hospital (63)</c:v>
                </c:pt>
                <c:pt idx="3">
                  <c:v>Ealing Hospital (86)</c:v>
                </c:pt>
              </c:strCache>
            </c:strRef>
          </c:cat>
          <c:val>
            <c:numRef>
              <c:f>Sheet1!$G$2:$G$5</c:f>
              <c:numCache>
                <c:formatCode>0.0;;</c:formatCode>
                <c:ptCount val="4"/>
                <c:pt idx="0">
                  <c:v>7.0364233137281031</c:v>
                </c:pt>
                <c:pt idx="1">
                  <c:v>7.450692833720205</c:v>
                </c:pt>
                <c:pt idx="2">
                  <c:v>6.7696189731667946</c:v>
                </c:pt>
                <c:pt idx="3">
                  <c:v>6.6507681046415872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(182)</c:v>
                </c:pt>
                <c:pt idx="2">
                  <c:v>Central Middlesex Hospital (63)</c:v>
                </c:pt>
                <c:pt idx="3">
                  <c:v>Ealing Hospital (86)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(182)</c:v>
                </c:pt>
                <c:pt idx="2">
                  <c:v>Central Middlesex Hospital (63)</c:v>
                </c:pt>
                <c:pt idx="3">
                  <c:v>Ealing Hospital (86)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Northwick Park Hospital (182)</c:v>
                </c:pt>
                <c:pt idx="2">
                  <c:v>Central Middlesex Hospital (63)</c:v>
                </c:pt>
                <c:pt idx="3">
                  <c:v>Ealing Hospital (86)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2.9635766862718969</c:v>
                </c:pt>
                <c:pt idx="1">
                  <c:v>2.549307166279795</c:v>
                </c:pt>
                <c:pt idx="2">
                  <c:v>3.2303810268332054</c:v>
                </c:pt>
                <c:pt idx="3">
                  <c:v>3.3492318953584128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6.1514801686319274</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(351)</c:v>
                </c:pt>
                <c:pt idx="1">
                  <c:v>Northwick Park Hospital (190)</c:v>
                </c:pt>
                <c:pt idx="2">
                  <c:v>Central Middlesex Hospital (67)</c:v>
                </c:pt>
                <c:pt idx="3">
                  <c:v>Ealing Hospital (94)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(351)</c:v>
                </c:pt>
                <c:pt idx="1">
                  <c:v>Northwick Park Hospital (190)</c:v>
                </c:pt>
                <c:pt idx="2">
                  <c:v>Central Middlesex Hospital (67)</c:v>
                </c:pt>
                <c:pt idx="3">
                  <c:v>Ealing Hospital (94)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(351)</c:v>
                </c:pt>
                <c:pt idx="1">
                  <c:v>Northwick Park Hospital (190)</c:v>
                </c:pt>
                <c:pt idx="2">
                  <c:v>Central Middlesex Hospital (67)</c:v>
                </c:pt>
                <c:pt idx="3">
                  <c:v>Ealing Hospital (94)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(351)</c:v>
                </c:pt>
                <c:pt idx="1">
                  <c:v>Northwick Park Hospital (190)</c:v>
                </c:pt>
                <c:pt idx="2">
                  <c:v>Central Middlesex Hospital (67)</c:v>
                </c:pt>
                <c:pt idx="3">
                  <c:v>Ealing Hospital (94)</c:v>
                </c:pt>
              </c:strCache>
            </c:strRef>
          </c:cat>
          <c:val>
            <c:numRef>
              <c:f>Sheet1!$G$2:$G$5</c:f>
              <c:numCache>
                <c:formatCode>0.0;;</c:formatCode>
                <c:ptCount val="4"/>
                <c:pt idx="0">
                  <c:v>8.6522545544076088</c:v>
                </c:pt>
                <c:pt idx="1">
                  <c:v>8.9251408347324208</c:v>
                </c:pt>
                <c:pt idx="2">
                  <c:v>9.0243732715770015</c:v>
                </c:pt>
                <c:pt idx="3">
                  <c:v>8.3588971858325607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(351)</c:v>
                </c:pt>
                <c:pt idx="1">
                  <c:v>Northwick Park Hospital (190)</c:v>
                </c:pt>
                <c:pt idx="2">
                  <c:v>Central Middlesex Hospital (67)</c:v>
                </c:pt>
                <c:pt idx="3">
                  <c:v>Ealing Hospital (94)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(351)</c:v>
                </c:pt>
                <c:pt idx="1">
                  <c:v>Northwick Park Hospital (190)</c:v>
                </c:pt>
                <c:pt idx="2">
                  <c:v>Central Middlesex Hospital (67)</c:v>
                </c:pt>
                <c:pt idx="3">
                  <c:v>Ealing Hospital (94)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(351)</c:v>
                </c:pt>
                <c:pt idx="1">
                  <c:v>Northwick Park Hospital (190)</c:v>
                </c:pt>
                <c:pt idx="2">
                  <c:v>Central Middlesex Hospital (67)</c:v>
                </c:pt>
                <c:pt idx="3">
                  <c:v>Ealing Hospital (94)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1.3477454455923912</c:v>
                </c:pt>
                <c:pt idx="1">
                  <c:v>1.0748591652675792</c:v>
                </c:pt>
                <c:pt idx="2">
                  <c:v>0.97562672842299847</c:v>
                </c:pt>
                <c:pt idx="3">
                  <c:v>1.6411028141674393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Northwick Park Hospital (185)</c:v>
                </c:pt>
                <c:pt idx="2">
                  <c:v>Central Middlesex Hospital (49)</c:v>
                </c:pt>
                <c:pt idx="3">
                  <c:v>Ealing Hospital (82)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Northwick Park Hospital (185)</c:v>
                </c:pt>
                <c:pt idx="2">
                  <c:v>Central Middlesex Hospital (49)</c:v>
                </c:pt>
                <c:pt idx="3">
                  <c:v>Ealing Hospital (82)</c:v>
                </c:pt>
              </c:strCache>
            </c:strRef>
          </c:cat>
          <c:val>
            <c:numRef>
              <c:f>Sheet1!$E$2:$E$5</c:f>
              <c:numCache>
                <c:formatCode>0.0;;</c:formatCode>
                <c:ptCount val="4"/>
                <c:pt idx="0">
                  <c:v>7.0675022938837806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Northwick Park Hospital (185)</c:v>
                </c:pt>
                <c:pt idx="2">
                  <c:v>Central Middlesex Hospital (49)</c:v>
                </c:pt>
                <c:pt idx="3">
                  <c:v>Ealing Hospital (82)</c:v>
                </c:pt>
              </c:strCache>
            </c:strRef>
          </c:cat>
          <c:val>
            <c:numRef>
              <c:f>Sheet1!$F$2:$F$5</c:f>
              <c:numCache>
                <c:formatCode>0.0;;</c:formatCode>
                <c:ptCount val="4"/>
                <c:pt idx="0">
                  <c:v>0</c:v>
                </c:pt>
                <c:pt idx="1">
                  <c:v>0</c:v>
                </c:pt>
                <c:pt idx="2">
                  <c:v>0</c:v>
                </c:pt>
                <c:pt idx="3">
                  <c:v>6.7744740858205184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Northwick Park Hospital (185)</c:v>
                </c:pt>
                <c:pt idx="2">
                  <c:v>Central Middlesex Hospital (49)</c:v>
                </c:pt>
                <c:pt idx="3">
                  <c:v>Ealing Hospital (82)</c:v>
                </c:pt>
              </c:strCache>
            </c:strRef>
          </c:cat>
          <c:val>
            <c:numRef>
              <c:f>Sheet1!$G$2:$G$5</c:f>
              <c:numCache>
                <c:formatCode>0.0;;</c:formatCode>
                <c:ptCount val="4"/>
                <c:pt idx="0">
                  <c:v>0</c:v>
                </c:pt>
                <c:pt idx="1">
                  <c:v>7.2703693220434511</c:v>
                </c:pt>
                <c:pt idx="2">
                  <c:v>7.4537957091297047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Northwick Park Hospital (185)</c:v>
                </c:pt>
                <c:pt idx="2">
                  <c:v>Central Middlesex Hospital (49)</c:v>
                </c:pt>
                <c:pt idx="3">
                  <c:v>Ealing Hospital (82)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Northwick Park Hospital (185)</c:v>
                </c:pt>
                <c:pt idx="2">
                  <c:v>Central Middlesex Hospital (49)</c:v>
                </c:pt>
                <c:pt idx="3">
                  <c:v>Ealing Hospital (82)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(316)</c:v>
                </c:pt>
                <c:pt idx="1">
                  <c:v>Northwick Park Hospital (185)</c:v>
                </c:pt>
                <c:pt idx="2">
                  <c:v>Central Middlesex Hospital (49)</c:v>
                </c:pt>
                <c:pt idx="3">
                  <c:v>Ealing Hospital (82)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2.9324977061162194</c:v>
                </c:pt>
                <c:pt idx="1">
                  <c:v>2.7296306779565489</c:v>
                </c:pt>
                <c:pt idx="2">
                  <c:v>2.5462042908702953</c:v>
                </c:pt>
                <c:pt idx="3">
                  <c:v>3.2255259141794816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(196)</c:v>
                </c:pt>
                <c:pt idx="2">
                  <c:v>Central Middlesex Hospital (65)</c:v>
                </c:pt>
                <c:pt idx="3">
                  <c:v>Ealing Hospital (94)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(196)</c:v>
                </c:pt>
                <c:pt idx="2">
                  <c:v>Central Middlesex Hospital (65)</c:v>
                </c:pt>
                <c:pt idx="3">
                  <c:v>Ealing Hospital (94)</c:v>
                </c:pt>
              </c:strCache>
            </c:strRef>
          </c:cat>
          <c:val>
            <c:numRef>
              <c:f>Sheet1!$E$2:$E$5</c:f>
              <c:numCache>
                <c:formatCode>0.0;;</c:formatCode>
                <c:ptCount val="4"/>
                <c:pt idx="0">
                  <c:v>0</c:v>
                </c:pt>
                <c:pt idx="1">
                  <c:v>0</c:v>
                </c:pt>
                <c:pt idx="2">
                  <c:v>0</c:v>
                </c:pt>
                <c:pt idx="3">
                  <c:v>9.0094324650407618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(196)</c:v>
                </c:pt>
                <c:pt idx="2">
                  <c:v>Central Middlesex Hospital (65)</c:v>
                </c:pt>
                <c:pt idx="3">
                  <c:v>Ealing Hospital (94)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(196)</c:v>
                </c:pt>
                <c:pt idx="2">
                  <c:v>Central Middlesex Hospital (65)</c:v>
                </c:pt>
                <c:pt idx="3">
                  <c:v>Ealing Hospital (94)</c:v>
                </c:pt>
              </c:strCache>
            </c:strRef>
          </c:cat>
          <c:val>
            <c:numRef>
              <c:f>Sheet1!$G$2:$G$5</c:f>
              <c:numCache>
                <c:formatCode>0.0;;</c:formatCode>
                <c:ptCount val="4"/>
                <c:pt idx="0">
                  <c:v>9.2160883546824532</c:v>
                </c:pt>
                <c:pt idx="1">
                  <c:v>9.3126195325215235</c:v>
                </c:pt>
                <c:pt idx="2">
                  <c:v>9.3571553713351356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(196)</c:v>
                </c:pt>
                <c:pt idx="2">
                  <c:v>Central Middlesex Hospital (65)</c:v>
                </c:pt>
                <c:pt idx="3">
                  <c:v>Ealing Hospital (94)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(196)</c:v>
                </c:pt>
                <c:pt idx="2">
                  <c:v>Central Middlesex Hospital (65)</c:v>
                </c:pt>
                <c:pt idx="3">
                  <c:v>Ealing Hospital (94)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(196)</c:v>
                </c:pt>
                <c:pt idx="2">
                  <c:v>Central Middlesex Hospital (65)</c:v>
                </c:pt>
                <c:pt idx="3">
                  <c:v>Ealing Hospital (94)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0.78391164531754676</c:v>
                </c:pt>
                <c:pt idx="1">
                  <c:v>0.68738046747847648</c:v>
                </c:pt>
                <c:pt idx="2">
                  <c:v>0.64284462866486436</c:v>
                </c:pt>
                <c:pt idx="3">
                  <c:v>0.99056753495923822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Northwick Park Hospital (170)</c:v>
                </c:pt>
                <c:pt idx="2">
                  <c:v>Central Middlesex Hospital (63)</c:v>
                </c:pt>
                <c:pt idx="3">
                  <c:v>Ealing Hospital (79)</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Northwick Park Hospital (170)</c:v>
                </c:pt>
                <c:pt idx="2">
                  <c:v>Central Middlesex Hospital (63)</c:v>
                </c:pt>
                <c:pt idx="3">
                  <c:v>Ealing Hospital (79)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Northwick Park Hospital (170)</c:v>
                </c:pt>
                <c:pt idx="2">
                  <c:v>Central Middlesex Hospital (63)</c:v>
                </c:pt>
                <c:pt idx="3">
                  <c:v>Ealing Hospital (79)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Northwick Park Hospital (170)</c:v>
                </c:pt>
                <c:pt idx="2">
                  <c:v>Central Middlesex Hospital (63)</c:v>
                </c:pt>
                <c:pt idx="3">
                  <c:v>Ealing Hospital (79)</c:v>
                </c:pt>
              </c:strCache>
            </c:strRef>
          </c:cat>
          <c:val>
            <c:numRef>
              <c:f>Sheet1!$G$2:$G$5</c:f>
              <c:numCache>
                <c:formatCode>0.0;;</c:formatCode>
                <c:ptCount val="4"/>
                <c:pt idx="0">
                  <c:v>8.5713083419102389</c:v>
                </c:pt>
                <c:pt idx="1">
                  <c:v>8.7569512972385848</c:v>
                </c:pt>
                <c:pt idx="2">
                  <c:v>8.4732662090632331</c:v>
                </c:pt>
                <c:pt idx="3">
                  <c:v>8.5334472262597902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Northwick Park Hospital (170)</c:v>
                </c:pt>
                <c:pt idx="2">
                  <c:v>Central Middlesex Hospital (63)</c:v>
                </c:pt>
                <c:pt idx="3">
                  <c:v>Ealing Hospital (79)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Northwick Park Hospital (170)</c:v>
                </c:pt>
                <c:pt idx="2">
                  <c:v>Central Middlesex Hospital (63)</c:v>
                </c:pt>
                <c:pt idx="3">
                  <c:v>Ealing Hospital (79)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Northwick Park Hospital (170)</c:v>
                </c:pt>
                <c:pt idx="2">
                  <c:v>Central Middlesex Hospital (63)</c:v>
                </c:pt>
                <c:pt idx="3">
                  <c:v>Ealing Hospital (79)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1.4286916580897611</c:v>
                </c:pt>
                <c:pt idx="1">
                  <c:v>1.2430487027614152</c:v>
                </c:pt>
                <c:pt idx="2">
                  <c:v>1.5267337909367669</c:v>
                </c:pt>
                <c:pt idx="3">
                  <c:v>1.4665527737402098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(329)</c:v>
                </c:pt>
                <c:pt idx="1">
                  <c:v>Northwick Park Hospital (183)</c:v>
                </c:pt>
                <c:pt idx="2">
                  <c:v>Central Middlesex Hospital (62)</c:v>
                </c:pt>
                <c:pt idx="3">
                  <c:v>Ealing Hospital (84)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(329)</c:v>
                </c:pt>
                <c:pt idx="1">
                  <c:v>Northwick Park Hospital (183)</c:v>
                </c:pt>
                <c:pt idx="2">
                  <c:v>Central Middlesex Hospital (62)</c:v>
                </c:pt>
                <c:pt idx="3">
                  <c:v>Ealing Hospital (84)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(329)</c:v>
                </c:pt>
                <c:pt idx="1">
                  <c:v>Northwick Park Hospital (183)</c:v>
                </c:pt>
                <c:pt idx="2">
                  <c:v>Central Middlesex Hospital (62)</c:v>
                </c:pt>
                <c:pt idx="3">
                  <c:v>Ealing Hospital (84)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(329)</c:v>
                </c:pt>
                <c:pt idx="1">
                  <c:v>Northwick Park Hospital (183)</c:v>
                </c:pt>
                <c:pt idx="2">
                  <c:v>Central Middlesex Hospital (62)</c:v>
                </c:pt>
                <c:pt idx="3">
                  <c:v>Ealing Hospital (84)</c:v>
                </c:pt>
              </c:strCache>
            </c:strRef>
          </c:cat>
          <c:val>
            <c:numRef>
              <c:f>Sheet1!$G$2:$G$5</c:f>
              <c:numCache>
                <c:formatCode>0.0;;</c:formatCode>
                <c:ptCount val="4"/>
                <c:pt idx="0">
                  <c:v>8.1271339730861456</c:v>
                </c:pt>
                <c:pt idx="1">
                  <c:v>8.2192332195110449</c:v>
                </c:pt>
                <c:pt idx="2">
                  <c:v>8.9015378451821547</c:v>
                </c:pt>
                <c:pt idx="3">
                  <c:v>8.1537875243458995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(329)</c:v>
                </c:pt>
                <c:pt idx="1">
                  <c:v>Northwick Park Hospital (183)</c:v>
                </c:pt>
                <c:pt idx="2">
                  <c:v>Central Middlesex Hospital (62)</c:v>
                </c:pt>
                <c:pt idx="3">
                  <c:v>Ealing Hospital (84)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(329)</c:v>
                </c:pt>
                <c:pt idx="1">
                  <c:v>Northwick Park Hospital (183)</c:v>
                </c:pt>
                <c:pt idx="2">
                  <c:v>Central Middlesex Hospital (62)</c:v>
                </c:pt>
                <c:pt idx="3">
                  <c:v>Ealing Hospital (84)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(329)</c:v>
                </c:pt>
                <c:pt idx="1">
                  <c:v>Northwick Park Hospital (183)</c:v>
                </c:pt>
                <c:pt idx="2">
                  <c:v>Central Middlesex Hospital (62)</c:v>
                </c:pt>
                <c:pt idx="3">
                  <c:v>Ealing Hospital (84)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1.8728660269138544</c:v>
                </c:pt>
                <c:pt idx="1">
                  <c:v>1.7807667804889551</c:v>
                </c:pt>
                <c:pt idx="2">
                  <c:v>1.0984621548178453</c:v>
                </c:pt>
                <c:pt idx="3">
                  <c:v>1.8462124756541005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Sheet1!$D$2:$D$5</c:f>
              <c:numCache>
                <c:formatCode>0.0;;</c:formatCode>
                <c:ptCount val="4"/>
                <c:pt idx="0">
                  <c:v>5.5557327859782637</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Sheet1!$D$2:$D$5</c:f>
              <c:numCache>
                <c:formatCode>0.0;;</c:formatCode>
                <c:ptCount val="4"/>
                <c:pt idx="0">
                  <c:v>7.3685268530876886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c:v>
                </c:pt>
                <c:pt idx="1">
                  <c:v>Northwick Park Hospital (-)</c:v>
                </c:pt>
                <c:pt idx="2">
                  <c:v>Central Middlesex Hospital (-)</c:v>
                </c:pt>
                <c:pt idx="3">
                  <c:v>Ealing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Northwick Park Hospital (48)</c:v>
                </c:pt>
                <c:pt idx="2">
                  <c:v>Central Middlesex Hospital (-)</c:v>
                </c:pt>
                <c:pt idx="3">
                  <c:v>Ealing Hospital (-)</c:v>
                </c:pt>
              </c:strCache>
            </c:strRef>
          </c:cat>
          <c:val>
            <c:numRef>
              <c:f>Sheet1!$D$2:$D$5</c:f>
              <c:numCache>
                <c:formatCode>0.0;;</c:formatCode>
                <c:ptCount val="4"/>
                <c:pt idx="0">
                  <c:v>7.7848110002847983</c:v>
                </c:pt>
                <c:pt idx="1">
                  <c:v>6.7146786542189272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Northwick Park Hospital (48)</c:v>
                </c:pt>
                <c:pt idx="2">
                  <c:v>Central Middlesex Hospital (-)</c:v>
                </c:pt>
                <c:pt idx="3">
                  <c:v>Ealing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Northwick Park Hospital (48)</c:v>
                </c:pt>
                <c:pt idx="2">
                  <c:v>Central Middlesex Hospital (-)</c:v>
                </c:pt>
                <c:pt idx="3">
                  <c:v>Ealing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Northwick Park Hospital (48)</c:v>
                </c:pt>
                <c:pt idx="2">
                  <c:v>Central Middlesex Hospital (-)</c:v>
                </c:pt>
                <c:pt idx="3">
                  <c:v>Ealing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Northwick Park Hospital (48)</c:v>
                </c:pt>
                <c:pt idx="2">
                  <c:v>Central Middlesex Hospital (-)</c:v>
                </c:pt>
                <c:pt idx="3">
                  <c:v>Ealing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Northwick Park Hospital (48)</c:v>
                </c:pt>
                <c:pt idx="2">
                  <c:v>Central Middlesex Hospital (-)</c:v>
                </c:pt>
                <c:pt idx="3">
                  <c:v>Ealing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(73)</c:v>
                </c:pt>
                <c:pt idx="1">
                  <c:v>Northwick Park Hospital (48)</c:v>
                </c:pt>
                <c:pt idx="2">
                  <c:v>Central Middlesex Hospital (-)</c:v>
                </c:pt>
                <c:pt idx="3">
                  <c:v>Ealing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Northwick Park Hospital (-)</c:v>
                </c:pt>
                <c:pt idx="2">
                  <c:v>Central Middlesex Hospital (-)</c:v>
                </c:pt>
                <c:pt idx="3">
                  <c:v>Ealing Hospital (-)</c:v>
                </c:pt>
              </c:strCache>
            </c:strRef>
          </c:cat>
          <c:val>
            <c:numRef>
              <c:f>Sheet1!$D$2:$D$5</c:f>
              <c:numCache>
                <c:formatCode>0.0;;</c:formatCode>
                <c:ptCount val="4"/>
                <c:pt idx="0">
                  <c:v>6.9976014138684768</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Northwick Park Hospital (-)</c:v>
                </c:pt>
                <c:pt idx="2">
                  <c:v>Central Middlesex Hospital (-)</c:v>
                </c:pt>
                <c:pt idx="3">
                  <c:v>Ealing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Northwick Park Hospital (-)</c:v>
                </c:pt>
                <c:pt idx="2">
                  <c:v>Central Middlesex Hospital (-)</c:v>
                </c:pt>
                <c:pt idx="3">
                  <c:v>Ealing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Northwick Park Hospital (-)</c:v>
                </c:pt>
                <c:pt idx="2">
                  <c:v>Central Middlesex Hospital (-)</c:v>
                </c:pt>
                <c:pt idx="3">
                  <c:v>Ealing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Northwick Park Hospital (-)</c:v>
                </c:pt>
                <c:pt idx="2">
                  <c:v>Central Middlesex Hospital (-)</c:v>
                </c:pt>
                <c:pt idx="3">
                  <c:v>Ealing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Northwick Park Hospital (-)</c:v>
                </c:pt>
                <c:pt idx="2">
                  <c:v>Central Middlesex Hospital (-)</c:v>
                </c:pt>
                <c:pt idx="3">
                  <c:v>Ealing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c:v>
                </c:pt>
                <c:pt idx="1">
                  <c:v>Northwick Park Hospital (-)</c:v>
                </c:pt>
                <c:pt idx="2">
                  <c:v>Central Middlesex Hospital (-)</c:v>
                </c:pt>
                <c:pt idx="3">
                  <c:v>Ealing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Northwick Park Hospital (30)</c:v>
                </c:pt>
                <c:pt idx="2">
                  <c:v>Central Middlesex Hospital (-)</c:v>
                </c:pt>
                <c:pt idx="3">
                  <c:v>Ealing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Northwick Park Hospital (30)</c:v>
                </c:pt>
                <c:pt idx="2">
                  <c:v>Central Middlesex Hospital (-)</c:v>
                </c:pt>
                <c:pt idx="3">
                  <c:v>Ealing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Northwick Park Hospital (30)</c:v>
                </c:pt>
                <c:pt idx="2">
                  <c:v>Central Middlesex Hospital (-)</c:v>
                </c:pt>
                <c:pt idx="3">
                  <c:v>Ealing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Northwick Park Hospital (30)</c:v>
                </c:pt>
                <c:pt idx="2">
                  <c:v>Central Middlesex Hospital (-)</c:v>
                </c:pt>
                <c:pt idx="3">
                  <c:v>Ealing Hospital (-)</c:v>
                </c:pt>
              </c:strCache>
            </c:strRef>
          </c:cat>
          <c:val>
            <c:numRef>
              <c:f>Sheet1!$G$2:$G$5</c:f>
              <c:numCache>
                <c:formatCode>0.0;;</c:formatCode>
                <c:ptCount val="4"/>
                <c:pt idx="0">
                  <c:v>6.9843460850380694</c:v>
                </c:pt>
                <c:pt idx="1">
                  <c:v>7.2219334537792159</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Northwick Park Hospital (30)</c:v>
                </c:pt>
                <c:pt idx="2">
                  <c:v>Central Middlesex Hospital (-)</c:v>
                </c:pt>
                <c:pt idx="3">
                  <c:v>Ealing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Northwick Park Hospital (30)</c:v>
                </c:pt>
                <c:pt idx="2">
                  <c:v>Central Middlesex Hospital (-)</c:v>
                </c:pt>
                <c:pt idx="3">
                  <c:v>Ealing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c:v>
                </c:pt>
                <c:pt idx="1">
                  <c:v>Northwick Park Hospital (30)</c:v>
                </c:pt>
                <c:pt idx="2">
                  <c:v>Central Middlesex Hospital (-)</c:v>
                </c:pt>
                <c:pt idx="3">
                  <c:v>Ealing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3.0156539149619306</c:v>
                </c:pt>
                <c:pt idx="1">
                  <c:v>2.7780665462207841</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0.23486654424418729</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0.67709917894021965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0.18877018873894791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1.9707338849920895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0.18877018873894791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0.67709917894022009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0.52205737041003619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5.1657086399741052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Northwick Park Hospital (31)</c:v>
                </c:pt>
                <c:pt idx="2">
                  <c:v>Central Middlesex Hospital (-)</c:v>
                </c:pt>
                <c:pt idx="3">
                  <c:v>Ealing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Northwick Park Hospital (31)</c:v>
                </c:pt>
                <c:pt idx="2">
                  <c:v>Central Middlesex Hospital (-)</c:v>
                </c:pt>
                <c:pt idx="3">
                  <c:v>Ealing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Northwick Park Hospital (31)</c:v>
                </c:pt>
                <c:pt idx="2">
                  <c:v>Central Middlesex Hospital (-)</c:v>
                </c:pt>
                <c:pt idx="3">
                  <c:v>Ealing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Northwick Park Hospital (31)</c:v>
                </c:pt>
                <c:pt idx="2">
                  <c:v>Central Middlesex Hospital (-)</c:v>
                </c:pt>
                <c:pt idx="3">
                  <c:v>Ealing Hospital (-)</c:v>
                </c:pt>
              </c:strCache>
            </c:strRef>
          </c:cat>
          <c:val>
            <c:numRef>
              <c:f>Sheet1!$G$2:$G$5</c:f>
              <c:numCache>
                <c:formatCode>0.0;;</c:formatCode>
                <c:ptCount val="4"/>
                <c:pt idx="0">
                  <c:v>7.7806323048948274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Northwick Park Hospital (31)</c:v>
                </c:pt>
                <c:pt idx="2">
                  <c:v>Central Middlesex Hospital (-)</c:v>
                </c:pt>
                <c:pt idx="3">
                  <c:v>Ealing Hospital (-)</c:v>
                </c:pt>
              </c:strCache>
            </c:strRef>
          </c:cat>
          <c:val>
            <c:numRef>
              <c:f>Sheet1!$H$2:$H$5</c:f>
              <c:numCache>
                <c:formatCode>0.0;;</c:formatCode>
                <c:ptCount val="4"/>
                <c:pt idx="0">
                  <c:v>0</c:v>
                </c:pt>
                <c:pt idx="1">
                  <c:v>8.1783797278580828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Northwick Park Hospital (31)</c:v>
                </c:pt>
                <c:pt idx="2">
                  <c:v>Central Middlesex Hospital (-)</c:v>
                </c:pt>
                <c:pt idx="3">
                  <c:v>Ealing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c:v>
                </c:pt>
                <c:pt idx="1">
                  <c:v>Northwick Park Hospital (31)</c:v>
                </c:pt>
                <c:pt idx="2">
                  <c:v>Central Middlesex Hospital (-)</c:v>
                </c:pt>
                <c:pt idx="3">
                  <c:v>Ealing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2.2193676951051726</c:v>
                </c:pt>
                <c:pt idx="1">
                  <c:v>1.8216202721419172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(346)</c:v>
                </c:pt>
                <c:pt idx="1">
                  <c:v>Northwick Park Hospital (188)</c:v>
                </c:pt>
                <c:pt idx="2">
                  <c:v>Central Middlesex Hospital (65)</c:v>
                </c:pt>
                <c:pt idx="3">
                  <c:v>Ealing Hospital (93)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(346)</c:v>
                </c:pt>
                <c:pt idx="1">
                  <c:v>Northwick Park Hospital (188)</c:v>
                </c:pt>
                <c:pt idx="2">
                  <c:v>Central Middlesex Hospital (65)</c:v>
                </c:pt>
                <c:pt idx="3">
                  <c:v>Ealing Hospital (93)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(346)</c:v>
                </c:pt>
                <c:pt idx="1">
                  <c:v>Northwick Park Hospital (188)</c:v>
                </c:pt>
                <c:pt idx="2">
                  <c:v>Central Middlesex Hospital (65)</c:v>
                </c:pt>
                <c:pt idx="3">
                  <c:v>Ealing Hospital (93)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(346)</c:v>
                </c:pt>
                <c:pt idx="1">
                  <c:v>Northwick Park Hospital (188)</c:v>
                </c:pt>
                <c:pt idx="2">
                  <c:v>Central Middlesex Hospital (65)</c:v>
                </c:pt>
                <c:pt idx="3">
                  <c:v>Ealing Hospital (93)</c:v>
                </c:pt>
              </c:strCache>
            </c:strRef>
          </c:cat>
          <c:val>
            <c:numRef>
              <c:f>Sheet1!$G$2:$G$5</c:f>
              <c:numCache>
                <c:formatCode>0.0;;</c:formatCode>
                <c:ptCount val="4"/>
                <c:pt idx="0">
                  <c:v>6.3880592363920368</c:v>
                </c:pt>
                <c:pt idx="1">
                  <c:v>6.499668227404074</c:v>
                </c:pt>
                <c:pt idx="2">
                  <c:v>6.2975207805110367</c:v>
                </c:pt>
                <c:pt idx="3">
                  <c:v>6.4700861175244464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(346)</c:v>
                </c:pt>
                <c:pt idx="1">
                  <c:v>Northwick Park Hospital (188)</c:v>
                </c:pt>
                <c:pt idx="2">
                  <c:v>Central Middlesex Hospital (65)</c:v>
                </c:pt>
                <c:pt idx="3">
                  <c:v>Ealing Hospital (93)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(346)</c:v>
                </c:pt>
                <c:pt idx="1">
                  <c:v>Northwick Park Hospital (188)</c:v>
                </c:pt>
                <c:pt idx="2">
                  <c:v>Central Middlesex Hospital (65)</c:v>
                </c:pt>
                <c:pt idx="3">
                  <c:v>Ealing Hospital (93)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(346)</c:v>
                </c:pt>
                <c:pt idx="1">
                  <c:v>Northwick Park Hospital (188)</c:v>
                </c:pt>
                <c:pt idx="2">
                  <c:v>Central Middlesex Hospital (65)</c:v>
                </c:pt>
                <c:pt idx="3">
                  <c:v>Ealing Hospital (93)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3.6119407636079632</c:v>
                </c:pt>
                <c:pt idx="1">
                  <c:v>3.500331772595926</c:v>
                </c:pt>
                <c:pt idx="2">
                  <c:v>3.7024792194889633</c:v>
                </c:pt>
                <c:pt idx="3">
                  <c:v>3.5299138824755536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(254)</c:v>
                </c:pt>
                <c:pt idx="1">
                  <c:v>Northwick Park Hospital (145)</c:v>
                </c:pt>
                <c:pt idx="2">
                  <c:v>Central Middlesex Hospital (43)</c:v>
                </c:pt>
                <c:pt idx="3">
                  <c:v>Ealing Hospital (66)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(254)</c:v>
                </c:pt>
                <c:pt idx="1">
                  <c:v>Northwick Park Hospital (145)</c:v>
                </c:pt>
                <c:pt idx="2">
                  <c:v>Central Middlesex Hospital (43)</c:v>
                </c:pt>
                <c:pt idx="3">
                  <c:v>Ealing Hospital (66)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(254)</c:v>
                </c:pt>
                <c:pt idx="1">
                  <c:v>Northwick Park Hospital (145)</c:v>
                </c:pt>
                <c:pt idx="2">
                  <c:v>Central Middlesex Hospital (43)</c:v>
                </c:pt>
                <c:pt idx="3">
                  <c:v>Ealing Hospital (66)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(254)</c:v>
                </c:pt>
                <c:pt idx="1">
                  <c:v>Northwick Park Hospital (145)</c:v>
                </c:pt>
                <c:pt idx="2">
                  <c:v>Central Middlesex Hospital (43)</c:v>
                </c:pt>
                <c:pt idx="3">
                  <c:v>Ealing Hospital (66)</c:v>
                </c:pt>
              </c:strCache>
            </c:strRef>
          </c:cat>
          <c:val>
            <c:numRef>
              <c:f>Sheet1!$G$2:$G$5</c:f>
              <c:numCache>
                <c:formatCode>0.0;;</c:formatCode>
                <c:ptCount val="4"/>
                <c:pt idx="0">
                  <c:v>5.9225655701946316</c:v>
                </c:pt>
                <c:pt idx="1">
                  <c:v>0</c:v>
                </c:pt>
                <c:pt idx="2">
                  <c:v>4.5667618049381193</c:v>
                </c:pt>
                <c:pt idx="3">
                  <c:v>5.8857465174104098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(254)</c:v>
                </c:pt>
                <c:pt idx="1">
                  <c:v>Northwick Park Hospital (145)</c:v>
                </c:pt>
                <c:pt idx="2">
                  <c:v>Central Middlesex Hospital (43)</c:v>
                </c:pt>
                <c:pt idx="3">
                  <c:v>Ealing Hospital (66)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(254)</c:v>
                </c:pt>
                <c:pt idx="1">
                  <c:v>Northwick Park Hospital (145)</c:v>
                </c:pt>
                <c:pt idx="2">
                  <c:v>Central Middlesex Hospital (43)</c:v>
                </c:pt>
                <c:pt idx="3">
                  <c:v>Ealing Hospital (66)</c:v>
                </c:pt>
              </c:strCache>
            </c:strRef>
          </c:cat>
          <c:val>
            <c:numRef>
              <c:f>Sheet1!$I$2:$I$5</c:f>
              <c:numCache>
                <c:formatCode>0.0;;</c:formatCode>
                <c:ptCount val="4"/>
                <c:pt idx="0">
                  <c:v>0</c:v>
                </c:pt>
                <c:pt idx="1">
                  <c:v>6.6136162431462289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(254)</c:v>
                </c:pt>
                <c:pt idx="1">
                  <c:v>Northwick Park Hospital (145)</c:v>
                </c:pt>
                <c:pt idx="2">
                  <c:v>Central Middlesex Hospital (43)</c:v>
                </c:pt>
                <c:pt idx="3">
                  <c:v>Ealing Hospital (66)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4.0774344298053684</c:v>
                </c:pt>
                <c:pt idx="1">
                  <c:v>3.3863837568537711</c:v>
                </c:pt>
                <c:pt idx="2">
                  <c:v>5.4332381950618807</c:v>
                </c:pt>
                <c:pt idx="3">
                  <c:v>4.1142534825895902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(177)</c:v>
                </c:pt>
                <c:pt idx="1">
                  <c:v>Northwick Park Hospital (97)</c:v>
                </c:pt>
                <c:pt idx="2">
                  <c:v>Central Middlesex Hospital (35)</c:v>
                </c:pt>
                <c:pt idx="3">
                  <c:v>Ealing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(177)</c:v>
                </c:pt>
                <c:pt idx="1">
                  <c:v>Northwick Park Hospital (97)</c:v>
                </c:pt>
                <c:pt idx="2">
                  <c:v>Central Middlesex Hospital (35)</c:v>
                </c:pt>
                <c:pt idx="3">
                  <c:v>Ealing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(177)</c:v>
                </c:pt>
                <c:pt idx="1">
                  <c:v>Northwick Park Hospital (97)</c:v>
                </c:pt>
                <c:pt idx="2">
                  <c:v>Central Middlesex Hospital (35)</c:v>
                </c:pt>
                <c:pt idx="3">
                  <c:v>Ealing Hospital (45)</c:v>
                </c:pt>
              </c:strCache>
            </c:strRef>
          </c:cat>
          <c:val>
            <c:numRef>
              <c:f>Sheet1!$F$2:$F$5</c:f>
              <c:numCache>
                <c:formatCode>0.0;;</c:formatCode>
                <c:ptCount val="4"/>
                <c:pt idx="0">
                  <c:v>7.399032211132397</c:v>
                </c:pt>
                <c:pt idx="1">
                  <c:v>0</c:v>
                </c:pt>
                <c:pt idx="2">
                  <c:v>0</c:v>
                </c:pt>
                <c:pt idx="3">
                  <c:v>6.6202436613505284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(177)</c:v>
                </c:pt>
                <c:pt idx="1">
                  <c:v>Northwick Park Hospital (97)</c:v>
                </c:pt>
                <c:pt idx="2">
                  <c:v>Central Middlesex Hospital (35)</c:v>
                </c:pt>
                <c:pt idx="3">
                  <c:v>Ealing Hospital (45)</c:v>
                </c:pt>
              </c:strCache>
            </c:strRef>
          </c:cat>
          <c:val>
            <c:numRef>
              <c:f>Sheet1!$G$2:$G$5</c:f>
              <c:numCache>
                <c:formatCode>0.0;;</c:formatCode>
                <c:ptCount val="4"/>
                <c:pt idx="0">
                  <c:v>0</c:v>
                </c:pt>
                <c:pt idx="1">
                  <c:v>7.2166262608065486</c:v>
                </c:pt>
                <c:pt idx="2">
                  <c:v>9.0986710451802857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(177)</c:v>
                </c:pt>
                <c:pt idx="1">
                  <c:v>Northwick Park Hospital (97)</c:v>
                </c:pt>
                <c:pt idx="2">
                  <c:v>Central Middlesex Hospital (35)</c:v>
                </c:pt>
                <c:pt idx="3">
                  <c:v>Ealing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(177)</c:v>
                </c:pt>
                <c:pt idx="1">
                  <c:v>Northwick Park Hospital (97)</c:v>
                </c:pt>
                <c:pt idx="2">
                  <c:v>Central Middlesex Hospital (35)</c:v>
                </c:pt>
                <c:pt idx="3">
                  <c:v>Ealing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(177)</c:v>
                </c:pt>
                <c:pt idx="1">
                  <c:v>Northwick Park Hospital (97)</c:v>
                </c:pt>
                <c:pt idx="2">
                  <c:v>Central Middlesex Hospital (35)</c:v>
                </c:pt>
                <c:pt idx="3">
                  <c:v>Ealing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2.600967788867603</c:v>
                </c:pt>
                <c:pt idx="1">
                  <c:v>2.7833737391934514</c:v>
                </c:pt>
                <c:pt idx="2">
                  <c:v>0.90132895481971431</c:v>
                </c:pt>
                <c:pt idx="3">
                  <c:v>3.3797563386494716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(198)</c:v>
                </c:pt>
                <c:pt idx="2">
                  <c:v>Central Middlesex Hospital (68)</c:v>
                </c:pt>
                <c:pt idx="3">
                  <c:v>Ealing Hospital (96)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(198)</c:v>
                </c:pt>
                <c:pt idx="2">
                  <c:v>Central Middlesex Hospital (68)</c:v>
                </c:pt>
                <c:pt idx="3">
                  <c:v>Ealing Hospital (96)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(198)</c:v>
                </c:pt>
                <c:pt idx="2">
                  <c:v>Central Middlesex Hospital (68)</c:v>
                </c:pt>
                <c:pt idx="3">
                  <c:v>Ealing Hospital (96)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(198)</c:v>
                </c:pt>
                <c:pt idx="2">
                  <c:v>Central Middlesex Hospital (68)</c:v>
                </c:pt>
                <c:pt idx="3">
                  <c:v>Ealing Hospital (96)</c:v>
                </c:pt>
              </c:strCache>
            </c:strRef>
          </c:cat>
          <c:val>
            <c:numRef>
              <c:f>Sheet1!$G$2:$G$5</c:f>
              <c:numCache>
                <c:formatCode>0.0;;</c:formatCode>
                <c:ptCount val="4"/>
                <c:pt idx="0">
                  <c:v>6.8060059258296066</c:v>
                </c:pt>
                <c:pt idx="1">
                  <c:v>6.9166380072157079</c:v>
                </c:pt>
                <c:pt idx="2">
                  <c:v>7.5764238857250694</c:v>
                </c:pt>
                <c:pt idx="3">
                  <c:v>6.2764409128638947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(198)</c:v>
                </c:pt>
                <c:pt idx="2">
                  <c:v>Central Middlesex Hospital (68)</c:v>
                </c:pt>
                <c:pt idx="3">
                  <c:v>Ealing Hospital (96)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(198)</c:v>
                </c:pt>
                <c:pt idx="2">
                  <c:v>Central Middlesex Hospital (68)</c:v>
                </c:pt>
                <c:pt idx="3">
                  <c:v>Ealing Hospital (96)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(362)</c:v>
                </c:pt>
                <c:pt idx="1">
                  <c:v>Northwick Park Hospital (198)</c:v>
                </c:pt>
                <c:pt idx="2">
                  <c:v>Central Middlesex Hospital (68)</c:v>
                </c:pt>
                <c:pt idx="3">
                  <c:v>Ealing Hospital (96)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3.1939940741703934</c:v>
                </c:pt>
                <c:pt idx="1">
                  <c:v>3.0833619927842921</c:v>
                </c:pt>
                <c:pt idx="2">
                  <c:v>2.4235761142749306</c:v>
                </c:pt>
                <c:pt idx="3">
                  <c:v>3.7235590871361053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Northwick Park Hospital (179)</c:v>
                </c:pt>
                <c:pt idx="2">
                  <c:v>Central Middlesex Hospital (64)</c:v>
                </c:pt>
                <c:pt idx="3">
                  <c:v>Ealing Hospital (85)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Northwick Park Hospital (179)</c:v>
                </c:pt>
                <c:pt idx="2">
                  <c:v>Central Middlesex Hospital (64)</c:v>
                </c:pt>
                <c:pt idx="3">
                  <c:v>Ealing Hospital (85)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Northwick Park Hospital (179)</c:v>
                </c:pt>
                <c:pt idx="2">
                  <c:v>Central Middlesex Hospital (64)</c:v>
                </c:pt>
                <c:pt idx="3">
                  <c:v>Ealing Hospital (85)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Northwick Park Hospital (179)</c:v>
                </c:pt>
                <c:pt idx="2">
                  <c:v>Central Middlesex Hospital (64)</c:v>
                </c:pt>
                <c:pt idx="3">
                  <c:v>Ealing Hospital (85)</c:v>
                </c:pt>
              </c:strCache>
            </c:strRef>
          </c:cat>
          <c:val>
            <c:numRef>
              <c:f>Sheet1!$G$2:$G$5</c:f>
              <c:numCache>
                <c:formatCode>0.0;;</c:formatCode>
                <c:ptCount val="4"/>
                <c:pt idx="0">
                  <c:v>7.9713508832165498</c:v>
                </c:pt>
                <c:pt idx="1">
                  <c:v>7.8555428295568017</c:v>
                </c:pt>
                <c:pt idx="2">
                  <c:v>7.4810656902221409</c:v>
                </c:pt>
                <c:pt idx="3">
                  <c:v>7.9621320602225634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Northwick Park Hospital (179)</c:v>
                </c:pt>
                <c:pt idx="2">
                  <c:v>Central Middlesex Hospital (64)</c:v>
                </c:pt>
                <c:pt idx="3">
                  <c:v>Ealing Hospital (85)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Northwick Park Hospital (179)</c:v>
                </c:pt>
                <c:pt idx="2">
                  <c:v>Central Middlesex Hospital (64)</c:v>
                </c:pt>
                <c:pt idx="3">
                  <c:v>Ealing Hospital (85)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(328)</c:v>
                </c:pt>
                <c:pt idx="1">
                  <c:v>Northwick Park Hospital (179)</c:v>
                </c:pt>
                <c:pt idx="2">
                  <c:v>Central Middlesex Hospital (64)</c:v>
                </c:pt>
                <c:pt idx="3">
                  <c:v>Ealing Hospital (85)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2.0286491167834502</c:v>
                </c:pt>
                <c:pt idx="1">
                  <c:v>2.1444571704431983</c:v>
                </c:pt>
                <c:pt idx="2">
                  <c:v>2.5189343097778591</c:v>
                </c:pt>
                <c:pt idx="3">
                  <c:v>2.0378679397774366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Northwick Park Hospital (140)</c:v>
                </c:pt>
                <c:pt idx="2">
                  <c:v>Central Middlesex Hospital (57)</c:v>
                </c:pt>
                <c:pt idx="3">
                  <c:v>Ealing Hospital (63)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Northwick Park Hospital (140)</c:v>
                </c:pt>
                <c:pt idx="2">
                  <c:v>Central Middlesex Hospital (57)</c:v>
                </c:pt>
                <c:pt idx="3">
                  <c:v>Ealing Hospital (63)</c:v>
                </c:pt>
              </c:strCache>
            </c:strRef>
          </c:cat>
          <c:val>
            <c:numRef>
              <c:f>Sheet1!$E$2:$E$5</c:f>
              <c:numCache>
                <c:formatCode>0.0;;</c:formatCode>
                <c:ptCount val="4"/>
                <c:pt idx="0">
                  <c:v>8.6803615917739929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Northwick Park Hospital (140)</c:v>
                </c:pt>
                <c:pt idx="2">
                  <c:v>Central Middlesex Hospital (57)</c:v>
                </c:pt>
                <c:pt idx="3">
                  <c:v>Ealing Hospital (63)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Northwick Park Hospital (140)</c:v>
                </c:pt>
                <c:pt idx="2">
                  <c:v>Central Middlesex Hospital (57)</c:v>
                </c:pt>
                <c:pt idx="3">
                  <c:v>Ealing Hospital (63)</c:v>
                </c:pt>
              </c:strCache>
            </c:strRef>
          </c:cat>
          <c:val>
            <c:numRef>
              <c:f>Sheet1!$G$2:$G$5</c:f>
              <c:numCache>
                <c:formatCode>0.0;;</c:formatCode>
                <c:ptCount val="4"/>
                <c:pt idx="0">
                  <c:v>0</c:v>
                </c:pt>
                <c:pt idx="1">
                  <c:v>8.8317923809053127</c:v>
                </c:pt>
                <c:pt idx="2">
                  <c:v>8.8252883168776428</c:v>
                </c:pt>
                <c:pt idx="3">
                  <c:v>8.8433810413260066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Northwick Park Hospital (140)</c:v>
                </c:pt>
                <c:pt idx="2">
                  <c:v>Central Middlesex Hospital (57)</c:v>
                </c:pt>
                <c:pt idx="3">
                  <c:v>Ealing Hospital (63)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Northwick Park Hospital (140)</c:v>
                </c:pt>
                <c:pt idx="2">
                  <c:v>Central Middlesex Hospital (57)</c:v>
                </c:pt>
                <c:pt idx="3">
                  <c:v>Ealing Hospital (63)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(260)</c:v>
                </c:pt>
                <c:pt idx="1">
                  <c:v>Northwick Park Hospital (140)</c:v>
                </c:pt>
                <c:pt idx="2">
                  <c:v>Central Middlesex Hospital (57)</c:v>
                </c:pt>
                <c:pt idx="3">
                  <c:v>Ealing Hospital (63)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1.3196384082260071</c:v>
                </c:pt>
                <c:pt idx="1">
                  <c:v>1.1682076190946873</c:v>
                </c:pt>
                <c:pt idx="2">
                  <c:v>1.1747116831223572</c:v>
                </c:pt>
                <c:pt idx="3">
                  <c:v>1.1566189586739934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(309)</c:v>
                </c:pt>
                <c:pt idx="1">
                  <c:v>Northwick Park Hospital (170)</c:v>
                </c:pt>
                <c:pt idx="2">
                  <c:v>Central Middlesex Hospital (59)</c:v>
                </c:pt>
                <c:pt idx="3">
                  <c:v>Ealing Hospital (80)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(309)</c:v>
                </c:pt>
                <c:pt idx="1">
                  <c:v>Northwick Park Hospital (170)</c:v>
                </c:pt>
                <c:pt idx="2">
                  <c:v>Central Middlesex Hospital (59)</c:v>
                </c:pt>
                <c:pt idx="3">
                  <c:v>Ealing Hospital (80)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(309)</c:v>
                </c:pt>
                <c:pt idx="1">
                  <c:v>Northwick Park Hospital (170)</c:v>
                </c:pt>
                <c:pt idx="2">
                  <c:v>Central Middlesex Hospital (59)</c:v>
                </c:pt>
                <c:pt idx="3">
                  <c:v>Ealing Hospital (80)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(309)</c:v>
                </c:pt>
                <c:pt idx="1">
                  <c:v>Northwick Park Hospital (170)</c:v>
                </c:pt>
                <c:pt idx="2">
                  <c:v>Central Middlesex Hospital (59)</c:v>
                </c:pt>
                <c:pt idx="3">
                  <c:v>Ealing Hospital (80)</c:v>
                </c:pt>
              </c:strCache>
            </c:strRef>
          </c:cat>
          <c:val>
            <c:numRef>
              <c:f>Sheet1!$G$2:$G$5</c:f>
              <c:numCache>
                <c:formatCode>0.0;;</c:formatCode>
                <c:ptCount val="4"/>
                <c:pt idx="0">
                  <c:v>4.8360220710497011</c:v>
                </c:pt>
                <c:pt idx="1">
                  <c:v>4.4176707062190692</c:v>
                </c:pt>
                <c:pt idx="2">
                  <c:v>0</c:v>
                </c:pt>
                <c:pt idx="3">
                  <c:v>4.1763204017694386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(309)</c:v>
                </c:pt>
                <c:pt idx="1">
                  <c:v>Northwick Park Hospital (170)</c:v>
                </c:pt>
                <c:pt idx="2">
                  <c:v>Central Middlesex Hospital (59)</c:v>
                </c:pt>
                <c:pt idx="3">
                  <c:v>Ealing Hospital (80)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(309)</c:v>
                </c:pt>
                <c:pt idx="1">
                  <c:v>Northwick Park Hospital (170)</c:v>
                </c:pt>
                <c:pt idx="2">
                  <c:v>Central Middlesex Hospital (59)</c:v>
                </c:pt>
                <c:pt idx="3">
                  <c:v>Ealing Hospital (80)</c:v>
                </c:pt>
              </c:strCache>
            </c:strRef>
          </c:cat>
          <c:val>
            <c:numRef>
              <c:f>Sheet1!$I$2:$I$5</c:f>
              <c:numCache>
                <c:formatCode>0.0;;</c:formatCode>
                <c:ptCount val="4"/>
                <c:pt idx="0">
                  <c:v>0</c:v>
                </c:pt>
                <c:pt idx="1">
                  <c:v>0</c:v>
                </c:pt>
                <c:pt idx="2">
                  <c:v>5.9834975212883217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(309)</c:v>
                </c:pt>
                <c:pt idx="1">
                  <c:v>Northwick Park Hospital (170)</c:v>
                </c:pt>
                <c:pt idx="2">
                  <c:v>Central Middlesex Hospital (59)</c:v>
                </c:pt>
                <c:pt idx="3">
                  <c:v>Ealing Hospital (80)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5.1639779289502989</c:v>
                </c:pt>
                <c:pt idx="1">
                  <c:v>5.5823292937809308</c:v>
                </c:pt>
                <c:pt idx="2">
                  <c:v>4.0165024787116783</c:v>
                </c:pt>
                <c:pt idx="3">
                  <c:v>5.8236795982305614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(326)</c:v>
                </c:pt>
                <c:pt idx="1">
                  <c:v>Northwick Park Hospital (179)</c:v>
                </c:pt>
                <c:pt idx="2">
                  <c:v>Central Middlesex Hospital (65)</c:v>
                </c:pt>
                <c:pt idx="3">
                  <c:v>Ealing Hospital (82)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(326)</c:v>
                </c:pt>
                <c:pt idx="1">
                  <c:v>Northwick Park Hospital (179)</c:v>
                </c:pt>
                <c:pt idx="2">
                  <c:v>Central Middlesex Hospital (65)</c:v>
                </c:pt>
                <c:pt idx="3">
                  <c:v>Ealing Hospital (82)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(326)</c:v>
                </c:pt>
                <c:pt idx="1">
                  <c:v>Northwick Park Hospital (179)</c:v>
                </c:pt>
                <c:pt idx="2">
                  <c:v>Central Middlesex Hospital (65)</c:v>
                </c:pt>
                <c:pt idx="3">
                  <c:v>Ealing Hospital (82)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(326)</c:v>
                </c:pt>
                <c:pt idx="1">
                  <c:v>Northwick Park Hospital (179)</c:v>
                </c:pt>
                <c:pt idx="2">
                  <c:v>Central Middlesex Hospital (65)</c:v>
                </c:pt>
                <c:pt idx="3">
                  <c:v>Ealing Hospital (82)</c:v>
                </c:pt>
              </c:strCache>
            </c:strRef>
          </c:cat>
          <c:val>
            <c:numRef>
              <c:f>Sheet1!$G$2:$G$5</c:f>
              <c:numCache>
                <c:formatCode>0.0;;</c:formatCode>
                <c:ptCount val="4"/>
                <c:pt idx="0">
                  <c:v>6.6779431995343943</c:v>
                </c:pt>
                <c:pt idx="1">
                  <c:v>6.5136261278684016</c:v>
                </c:pt>
                <c:pt idx="2">
                  <c:v>7.71377421398926</c:v>
                </c:pt>
                <c:pt idx="3">
                  <c:v>6.4430380741242672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(326)</c:v>
                </c:pt>
                <c:pt idx="1">
                  <c:v>Northwick Park Hospital (179)</c:v>
                </c:pt>
                <c:pt idx="2">
                  <c:v>Central Middlesex Hospital (65)</c:v>
                </c:pt>
                <c:pt idx="3">
                  <c:v>Ealing Hospital (82)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(326)</c:v>
                </c:pt>
                <c:pt idx="1">
                  <c:v>Northwick Park Hospital (179)</c:v>
                </c:pt>
                <c:pt idx="2">
                  <c:v>Central Middlesex Hospital (65)</c:v>
                </c:pt>
                <c:pt idx="3">
                  <c:v>Ealing Hospital (82)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(326)</c:v>
                </c:pt>
                <c:pt idx="1">
                  <c:v>Northwick Park Hospital (179)</c:v>
                </c:pt>
                <c:pt idx="2">
                  <c:v>Central Middlesex Hospital (65)</c:v>
                </c:pt>
                <c:pt idx="3">
                  <c:v>Ealing Hospital (82)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3.3220568004656057</c:v>
                </c:pt>
                <c:pt idx="1">
                  <c:v>3.4863738721315984</c:v>
                </c:pt>
                <c:pt idx="2">
                  <c:v>2.28622578601074</c:v>
                </c:pt>
                <c:pt idx="3">
                  <c:v>3.5569619258757328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Northwick Park Hospital (184)</c:v>
                </c:pt>
                <c:pt idx="2">
                  <c:v>Central Middlesex Hospital (62)</c:v>
                </c:pt>
                <c:pt idx="3">
                  <c:v>Ealing Hospital (88)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Northwick Park Hospital (184)</c:v>
                </c:pt>
                <c:pt idx="2">
                  <c:v>Central Middlesex Hospital (62)</c:v>
                </c:pt>
                <c:pt idx="3">
                  <c:v>Ealing Hospital (88)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Northwick Park Hospital (184)</c:v>
                </c:pt>
                <c:pt idx="2">
                  <c:v>Central Middlesex Hospital (62)</c:v>
                </c:pt>
                <c:pt idx="3">
                  <c:v>Ealing Hospital (88)</c:v>
                </c:pt>
              </c:strCache>
            </c:strRef>
          </c:cat>
          <c:val>
            <c:numRef>
              <c:f>Sheet1!$F$2:$F$5</c:f>
              <c:numCache>
                <c:formatCode>0.0;;</c:formatCode>
                <c:ptCount val="4"/>
                <c:pt idx="0">
                  <c:v>0</c:v>
                </c:pt>
                <c:pt idx="1">
                  <c:v>0</c:v>
                </c:pt>
                <c:pt idx="2">
                  <c:v>0</c:v>
                </c:pt>
                <c:pt idx="3">
                  <c:v>6.4245286043668894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Northwick Park Hospital (184)</c:v>
                </c:pt>
                <c:pt idx="2">
                  <c:v>Central Middlesex Hospital (62)</c:v>
                </c:pt>
                <c:pt idx="3">
                  <c:v>Ealing Hospital (88)</c:v>
                </c:pt>
              </c:strCache>
            </c:strRef>
          </c:cat>
          <c:val>
            <c:numRef>
              <c:f>Sheet1!$G$2:$G$5</c:f>
              <c:numCache>
                <c:formatCode>0.0;;</c:formatCode>
                <c:ptCount val="4"/>
                <c:pt idx="0">
                  <c:v>7.2414893484520499</c:v>
                </c:pt>
                <c:pt idx="1">
                  <c:v>7.7606845976652963</c:v>
                </c:pt>
                <c:pt idx="2">
                  <c:v>7.0547489996795312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Northwick Park Hospital (184)</c:v>
                </c:pt>
                <c:pt idx="2">
                  <c:v>Central Middlesex Hospital (62)</c:v>
                </c:pt>
                <c:pt idx="3">
                  <c:v>Ealing Hospital (88)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Northwick Park Hospital (184)</c:v>
                </c:pt>
                <c:pt idx="2">
                  <c:v>Central Middlesex Hospital (62)</c:v>
                </c:pt>
                <c:pt idx="3">
                  <c:v>Ealing Hospital (88)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(334)</c:v>
                </c:pt>
                <c:pt idx="1">
                  <c:v>Northwick Park Hospital (184)</c:v>
                </c:pt>
                <c:pt idx="2">
                  <c:v>Central Middlesex Hospital (62)</c:v>
                </c:pt>
                <c:pt idx="3">
                  <c:v>Ealing Hospital (88)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2.7585106515479501</c:v>
                </c:pt>
                <c:pt idx="1">
                  <c:v>2.2393154023347037</c:v>
                </c:pt>
                <c:pt idx="2">
                  <c:v>2.9452510003204688</c:v>
                </c:pt>
                <c:pt idx="3">
                  <c:v>3.5754713956331106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0.10425555057943114</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0.61006434240424579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0.17008137750041286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1.7756253574007186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0.17008137750041286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0.61006434240424579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1.0838687544046675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5.9900398986512808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Northwick Park Hospital (121)</c:v>
                </c:pt>
                <c:pt idx="2">
                  <c:v>Central Middlesex Hospital (38)</c:v>
                </c:pt>
                <c:pt idx="3">
                  <c:v>Ealing Hospital (51)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Northwick Park Hospital (121)</c:v>
                </c:pt>
                <c:pt idx="2">
                  <c:v>Central Middlesex Hospital (38)</c:v>
                </c:pt>
                <c:pt idx="3">
                  <c:v>Ealing Hospital (51)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Northwick Park Hospital (121)</c:v>
                </c:pt>
                <c:pt idx="2">
                  <c:v>Central Middlesex Hospital (38)</c:v>
                </c:pt>
                <c:pt idx="3">
                  <c:v>Ealing Hospital (51)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Northwick Park Hospital (121)</c:v>
                </c:pt>
                <c:pt idx="2">
                  <c:v>Central Middlesex Hospital (38)</c:v>
                </c:pt>
                <c:pt idx="3">
                  <c:v>Ealing Hospital (51)</c:v>
                </c:pt>
              </c:strCache>
            </c:strRef>
          </c:cat>
          <c:val>
            <c:numRef>
              <c:f>Sheet1!$G$2:$G$5</c:f>
              <c:numCache>
                <c:formatCode>0.0;;</c:formatCode>
                <c:ptCount val="4"/>
                <c:pt idx="0">
                  <c:v>8.0386188279239459</c:v>
                </c:pt>
                <c:pt idx="1">
                  <c:v>7.9892291924932017</c:v>
                </c:pt>
                <c:pt idx="2">
                  <c:v>0</c:v>
                </c:pt>
                <c:pt idx="3">
                  <c:v>7.0003622174762024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Northwick Park Hospital (121)</c:v>
                </c:pt>
                <c:pt idx="2">
                  <c:v>Central Middlesex Hospital (38)</c:v>
                </c:pt>
                <c:pt idx="3">
                  <c:v>Ealing Hospital (51)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Northwick Park Hospital (121)</c:v>
                </c:pt>
                <c:pt idx="2">
                  <c:v>Central Middlesex Hospital (38)</c:v>
                </c:pt>
                <c:pt idx="3">
                  <c:v>Ealing Hospital (51)</c:v>
                </c:pt>
              </c:strCache>
            </c:strRef>
          </c:cat>
          <c:val>
            <c:numRef>
              <c:f>Sheet1!$I$2:$I$5</c:f>
              <c:numCache>
                <c:formatCode>0.0;;</c:formatCode>
                <c:ptCount val="4"/>
                <c:pt idx="0">
                  <c:v>0</c:v>
                </c:pt>
                <c:pt idx="1">
                  <c:v>0</c:v>
                </c:pt>
                <c:pt idx="2">
                  <c:v>9.1411214522137261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Northwick Park Hospital (121)</c:v>
                </c:pt>
                <c:pt idx="2">
                  <c:v>Central Middlesex Hospital (38)</c:v>
                </c:pt>
                <c:pt idx="3">
                  <c:v>Ealing Hospital (51)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1.9613811720760541</c:v>
                </c:pt>
                <c:pt idx="1">
                  <c:v>2.0107708075067983</c:v>
                </c:pt>
                <c:pt idx="2">
                  <c:v>0.85887854778627393</c:v>
                </c:pt>
                <c:pt idx="3">
                  <c:v>2.9996377825237976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Northwick Park Hospital (130)</c:v>
                </c:pt>
                <c:pt idx="2">
                  <c:v>Central Middlesex Hospital (47)</c:v>
                </c:pt>
                <c:pt idx="3">
                  <c:v>Ealing Hospital (67)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Northwick Park Hospital (130)</c:v>
                </c:pt>
                <c:pt idx="2">
                  <c:v>Central Middlesex Hospital (47)</c:v>
                </c:pt>
                <c:pt idx="3">
                  <c:v>Ealing Hospital (67)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Northwick Park Hospital (130)</c:v>
                </c:pt>
                <c:pt idx="2">
                  <c:v>Central Middlesex Hospital (47)</c:v>
                </c:pt>
                <c:pt idx="3">
                  <c:v>Ealing Hospital (67)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Northwick Park Hospital (130)</c:v>
                </c:pt>
                <c:pt idx="2">
                  <c:v>Central Middlesex Hospital (47)</c:v>
                </c:pt>
                <c:pt idx="3">
                  <c:v>Ealing Hospital (67)</c:v>
                </c:pt>
              </c:strCache>
            </c:strRef>
          </c:cat>
          <c:val>
            <c:numRef>
              <c:f>Sheet1!$G$2:$G$5</c:f>
              <c:numCache>
                <c:formatCode>0.0;;</c:formatCode>
                <c:ptCount val="4"/>
                <c:pt idx="0">
                  <c:v>6.3390237589819636</c:v>
                </c:pt>
                <c:pt idx="1">
                  <c:v>6.3643813324079197</c:v>
                </c:pt>
                <c:pt idx="2">
                  <c:v>6.7664189388263543</c:v>
                </c:pt>
                <c:pt idx="3">
                  <c:v>5.7420718652948226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Northwick Park Hospital (130)</c:v>
                </c:pt>
                <c:pt idx="2">
                  <c:v>Central Middlesex Hospital (47)</c:v>
                </c:pt>
                <c:pt idx="3">
                  <c:v>Ealing Hospital (67)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Northwick Park Hospital (130)</c:v>
                </c:pt>
                <c:pt idx="2">
                  <c:v>Central Middlesex Hospital (47)</c:v>
                </c:pt>
                <c:pt idx="3">
                  <c:v>Ealing Hospital (67)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Northwick Park Hospital (130)</c:v>
                </c:pt>
                <c:pt idx="2">
                  <c:v>Central Middlesex Hospital (47)</c:v>
                </c:pt>
                <c:pt idx="3">
                  <c:v>Ealing Hospital (67)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3.6609762410180364</c:v>
                </c:pt>
                <c:pt idx="1">
                  <c:v>3.6356186675920803</c:v>
                </c:pt>
                <c:pt idx="2">
                  <c:v>3.2335810611736457</c:v>
                </c:pt>
                <c:pt idx="3">
                  <c:v>4.2579281347051774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Northwick Park Hospital (197)</c:v>
                </c:pt>
                <c:pt idx="2">
                  <c:v>Central Middlesex Hospital (68)</c:v>
                </c:pt>
                <c:pt idx="3">
                  <c:v>Ealing Hospital (94)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Northwick Park Hospital (197)</c:v>
                </c:pt>
                <c:pt idx="2">
                  <c:v>Central Middlesex Hospital (68)</c:v>
                </c:pt>
                <c:pt idx="3">
                  <c:v>Ealing Hospital (94)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Northwick Park Hospital (197)</c:v>
                </c:pt>
                <c:pt idx="2">
                  <c:v>Central Middlesex Hospital (68)</c:v>
                </c:pt>
                <c:pt idx="3">
                  <c:v>Ealing Hospital (94)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Northwick Park Hospital (197)</c:v>
                </c:pt>
                <c:pt idx="2">
                  <c:v>Central Middlesex Hospital (68)</c:v>
                </c:pt>
                <c:pt idx="3">
                  <c:v>Ealing Hospital (94)</c:v>
                </c:pt>
              </c:strCache>
            </c:strRef>
          </c:cat>
          <c:val>
            <c:numRef>
              <c:f>Sheet1!$G$2:$G$5</c:f>
              <c:numCache>
                <c:formatCode>0.0;;</c:formatCode>
                <c:ptCount val="4"/>
                <c:pt idx="0">
                  <c:v>8.8295527057460248</c:v>
                </c:pt>
                <c:pt idx="1">
                  <c:v>8.9705213953663723</c:v>
                </c:pt>
                <c:pt idx="2">
                  <c:v>8.766482079693354</c:v>
                </c:pt>
                <c:pt idx="3">
                  <c:v>8.7267503684846606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Northwick Park Hospital (197)</c:v>
                </c:pt>
                <c:pt idx="2">
                  <c:v>Central Middlesex Hospital (68)</c:v>
                </c:pt>
                <c:pt idx="3">
                  <c:v>Ealing Hospital (94)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Northwick Park Hospital (197)</c:v>
                </c:pt>
                <c:pt idx="2">
                  <c:v>Central Middlesex Hospital (68)</c:v>
                </c:pt>
                <c:pt idx="3">
                  <c:v>Ealing Hospital (94)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Northwick Park Hospital (197)</c:v>
                </c:pt>
                <c:pt idx="2">
                  <c:v>Central Middlesex Hospital (68)</c:v>
                </c:pt>
                <c:pt idx="3">
                  <c:v>Ealing Hospital (94)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1.1704472942539752</c:v>
                </c:pt>
                <c:pt idx="1">
                  <c:v>1.0294786046336277</c:v>
                </c:pt>
                <c:pt idx="2">
                  <c:v>1.233517920306646</c:v>
                </c:pt>
                <c:pt idx="3">
                  <c:v>1.2732496315153394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(194)</c:v>
                </c:pt>
                <c:pt idx="2">
                  <c:v>Central Middlesex Hospital (67)</c:v>
                </c:pt>
                <c:pt idx="3">
                  <c:v>Ealing Hospital (94)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(194)</c:v>
                </c:pt>
                <c:pt idx="2">
                  <c:v>Central Middlesex Hospital (67)</c:v>
                </c:pt>
                <c:pt idx="3">
                  <c:v>Ealing Hospital (94)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(194)</c:v>
                </c:pt>
                <c:pt idx="2">
                  <c:v>Central Middlesex Hospital (67)</c:v>
                </c:pt>
                <c:pt idx="3">
                  <c:v>Ealing Hospital (94)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(194)</c:v>
                </c:pt>
                <c:pt idx="2">
                  <c:v>Central Middlesex Hospital (67)</c:v>
                </c:pt>
                <c:pt idx="3">
                  <c:v>Ealing Hospital (94)</c:v>
                </c:pt>
              </c:strCache>
            </c:strRef>
          </c:cat>
          <c:val>
            <c:numRef>
              <c:f>Sheet1!$G$2:$G$5</c:f>
              <c:numCache>
                <c:formatCode>0.0;;</c:formatCode>
                <c:ptCount val="4"/>
                <c:pt idx="0">
                  <c:v>8.9350245646734319</c:v>
                </c:pt>
                <c:pt idx="1">
                  <c:v>9.0967780238524796</c:v>
                </c:pt>
                <c:pt idx="2">
                  <c:v>9.2525709513057688</c:v>
                </c:pt>
                <c:pt idx="3">
                  <c:v>8.7541297761116468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(194)</c:v>
                </c:pt>
                <c:pt idx="2">
                  <c:v>Central Middlesex Hospital (67)</c:v>
                </c:pt>
                <c:pt idx="3">
                  <c:v>Ealing Hospital (94)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(194)</c:v>
                </c:pt>
                <c:pt idx="2">
                  <c:v>Central Middlesex Hospital (67)</c:v>
                </c:pt>
                <c:pt idx="3">
                  <c:v>Ealing Hospital (94)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(355)</c:v>
                </c:pt>
                <c:pt idx="1">
                  <c:v>Northwick Park Hospital (194)</c:v>
                </c:pt>
                <c:pt idx="2">
                  <c:v>Central Middlesex Hospital (67)</c:v>
                </c:pt>
                <c:pt idx="3">
                  <c:v>Ealing Hospital (94)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1.0649754353265681</c:v>
                </c:pt>
                <c:pt idx="1">
                  <c:v>0.90322197614752042</c:v>
                </c:pt>
                <c:pt idx="2">
                  <c:v>0.74742904869423121</c:v>
                </c:pt>
                <c:pt idx="3">
                  <c:v>1.2458702238883532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(196)</c:v>
                </c:pt>
                <c:pt idx="2">
                  <c:v>Central Middlesex Hospital (68)</c:v>
                </c:pt>
                <c:pt idx="3">
                  <c:v>Ealing Hospital (93)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(196)</c:v>
                </c:pt>
                <c:pt idx="2">
                  <c:v>Central Middlesex Hospital (68)</c:v>
                </c:pt>
                <c:pt idx="3">
                  <c:v>Ealing Hospital (93)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(196)</c:v>
                </c:pt>
                <c:pt idx="2">
                  <c:v>Central Middlesex Hospital (68)</c:v>
                </c:pt>
                <c:pt idx="3">
                  <c:v>Ealing Hospital (93)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(196)</c:v>
                </c:pt>
                <c:pt idx="2">
                  <c:v>Central Middlesex Hospital (68)</c:v>
                </c:pt>
                <c:pt idx="3">
                  <c:v>Ealing Hospital (93)</c:v>
                </c:pt>
              </c:strCache>
            </c:strRef>
          </c:cat>
          <c:val>
            <c:numRef>
              <c:f>Sheet1!$G$2:$G$5</c:f>
              <c:numCache>
                <c:formatCode>0.0;;</c:formatCode>
                <c:ptCount val="4"/>
                <c:pt idx="0">
                  <c:v>7.9035718886945201</c:v>
                </c:pt>
                <c:pt idx="1">
                  <c:v>7.952736708671031</c:v>
                </c:pt>
                <c:pt idx="2">
                  <c:v>8.6770028521867228</c:v>
                </c:pt>
                <c:pt idx="3">
                  <c:v>7.8263723233967326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(196)</c:v>
                </c:pt>
                <c:pt idx="2">
                  <c:v>Central Middlesex Hospital (68)</c:v>
                </c:pt>
                <c:pt idx="3">
                  <c:v>Ealing Hospital (93)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(196)</c:v>
                </c:pt>
                <c:pt idx="2">
                  <c:v>Central Middlesex Hospital (68)</c:v>
                </c:pt>
                <c:pt idx="3">
                  <c:v>Ealing Hospital (93)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(357)</c:v>
                </c:pt>
                <c:pt idx="1">
                  <c:v>Northwick Park Hospital (196)</c:v>
                </c:pt>
                <c:pt idx="2">
                  <c:v>Central Middlesex Hospital (68)</c:v>
                </c:pt>
                <c:pt idx="3">
                  <c:v>Ealing Hospital (93)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2.0964281113054799</c:v>
                </c:pt>
                <c:pt idx="1">
                  <c:v>2.047263291328969</c:v>
                </c:pt>
                <c:pt idx="2">
                  <c:v>1.3229971478132772</c:v>
                </c:pt>
                <c:pt idx="3">
                  <c:v>2.1736276766032674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7.5212816182167979</c:v>
                </c:pt>
                <c:pt idx="1">
                  <c:v>6.3032459051203293</c:v>
                </c:pt>
                <c:pt idx="2">
                  <c:v>6.3012268543097578</c:v>
                </c:pt>
                <c:pt idx="3">
                  <c:v>5.980331769016674</c:v>
                </c:pt>
                <c:pt idx="4">
                  <c:v>5.9900398986512808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6.8433437687843783</c:v>
                </c:pt>
                <c:pt idx="1">
                  <c:v>6.6779567354741571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8.3587828902113817</c:v>
                </c:pt>
                <c:pt idx="1">
                  <c:v>8.4159408447322921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8.130520496133558</c:v>
                </c:pt>
                <c:pt idx="1">
                  <c:v>8.3200656168666356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8.856395413418868</c:v>
                </c:pt>
                <c:pt idx="1">
                  <c:v>8.7691595864923872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0.48808496110050648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0.14204990599357359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1.4829807872291294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0.14204990599357359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0.50951834799399975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0.19202298804507301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6.968624338935566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3.763313469096043</c:v>
                </c:pt>
                <c:pt idx="1">
                  <c:v>3.9022257362809971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6.7857372028705294</c:v>
                </c:pt>
                <c:pt idx="1">
                  <c:v>6.3753597151030972</c:v>
                </c:pt>
                <c:pt idx="2">
                  <c:v>7.0556146327720519</c:v>
                </c:pt>
                <c:pt idx="3">
                  <c:v>5.7257146738341476</c:v>
                </c:pt>
                <c:pt idx="4">
                  <c:v>5.705838291282979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8.6278731132496258</c:v>
                </c:pt>
                <c:pt idx="1">
                  <c:v>8.3627033592456108</c:v>
                </c:pt>
                <c:pt idx="2">
                  <c:v>8.6063689628669664</c:v>
                </c:pt>
                <c:pt idx="3">
                  <c:v>8.1680515561722977</c:v>
                </c:pt>
                <c:pt idx="4">
                  <c:v>8.4224649828263427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8.017800955718009</c:v>
                </c:pt>
                <c:pt idx="1">
                  <c:v>7.3974309501101843</c:v>
                </c:pt>
                <c:pt idx="2">
                  <c:v>7.926281072697984</c:v>
                </c:pt>
                <c:pt idx="3">
                  <c:v>7.2989883060474199</c:v>
                </c:pt>
                <c:pt idx="4">
                  <c:v>7.7718995940442648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8.1008276239167163</c:v>
                </c:pt>
                <c:pt idx="1">
                  <c:v>7.9284252693056656</c:v>
                </c:pt>
                <c:pt idx="2">
                  <c:v>7.1585218014474616</c:v>
                </c:pt>
                <c:pt idx="3">
                  <c:v>7.2908078643627663</c:v>
                </c:pt>
                <c:pt idx="4">
                  <c:v>7.451219090260202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9.4952895277361726</c:v>
                </c:pt>
                <c:pt idx="1">
                  <c:v>9.0274667432811597</c:v>
                </c:pt>
                <c:pt idx="2">
                  <c:v>8.9863304666583836</c:v>
                </c:pt>
                <c:pt idx="3">
                  <c:v>9.1249972348508273</c:v>
                </c:pt>
                <c:pt idx="4">
                  <c:v>9.1113725098057863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8.6957284372552763</c:v>
                </c:pt>
                <c:pt idx="1">
                  <c:v>8.2511379113545509</c:v>
                </c:pt>
                <c:pt idx="2">
                  <c:v>8.7571345769412883</c:v>
                </c:pt>
                <c:pt idx="3">
                  <c:v>8.226791478183058</c:v>
                </c:pt>
                <c:pt idx="4">
                  <c:v>8.5652951801916632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9.0590920013867713</c:v>
                </c:pt>
                <c:pt idx="1">
                  <c:v>8.6221772922471605</c:v>
                </c:pt>
                <c:pt idx="2">
                  <c:v>9.0486023390645975</c:v>
                </c:pt>
                <c:pt idx="3">
                  <c:v>8.6529588799086685</c:v>
                </c:pt>
                <c:pt idx="4">
                  <c:v>8.9391878096608064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8.1070919092306593</c:v>
                </c:pt>
                <c:pt idx="1">
                  <c:v>7.9665299741288864</c:v>
                </c:pt>
                <c:pt idx="2">
                  <c:v>8.5477992967647989</c:v>
                </c:pt>
                <c:pt idx="3">
                  <c:v>8.2883631740407555</c:v>
                </c:pt>
                <c:pt idx="4">
                  <c:v>8.2196118284589108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8.5601607691773509</c:v>
                </c:pt>
                <c:pt idx="1">
                  <c:v>7.8791041061125089</c:v>
                </c:pt>
                <c:pt idx="2">
                  <c:v>8.5224618682323197</c:v>
                </c:pt>
                <c:pt idx="3">
                  <c:v>7.7055724673413657</c:v>
                </c:pt>
                <c:pt idx="4">
                  <c:v>8.2895643820574652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2.2480820899383858E-2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0.68626093700312296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0.19132441838876257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1.9973996787520534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0.19132441838876257</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0.68626093700312296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0.20941748359782331</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6.4815477969667556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8.7052486951656523</c:v>
                </c:pt>
                <c:pt idx="1">
                  <c:v>8.5047819899223871</c:v>
                </c:pt>
                <c:pt idx="2">
                  <c:v>8.9855774136517024</c:v>
                </c:pt>
                <c:pt idx="3">
                  <c:v>7.9392181331940179</c:v>
                </c:pt>
                <c:pt idx="4">
                  <c:v>8.700710900480912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8.1207657097949841</c:v>
                </c:pt>
                <c:pt idx="1">
                  <c:v>7.7106519231938444</c:v>
                </c:pt>
                <c:pt idx="2">
                  <c:v>8.2186968035906585</c:v>
                </c:pt>
                <c:pt idx="3">
                  <c:v>7.6165982742826754</c:v>
                </c:pt>
                <c:pt idx="4">
                  <c:v>8.2799065661755478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7.8787917537188346</c:v>
                </c:pt>
                <c:pt idx="1">
                  <c:v>7.5847462902053504</c:v>
                </c:pt>
                <c:pt idx="2">
                  <c:v>7.5330154156028488</c:v>
                </c:pt>
                <c:pt idx="3">
                  <c:v>7.1212694471265561</c:v>
                </c:pt>
                <c:pt idx="4">
                  <c:v>7.8864083988087588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7.5971385360418759</c:v>
                </c:pt>
                <c:pt idx="1">
                  <c:v>7.2570028371262643</c:v>
                </c:pt>
                <c:pt idx="2">
                  <c:v>7.8901284376388796</c:v>
                </c:pt>
                <c:pt idx="3">
                  <c:v>6.9897702501579717</c:v>
                </c:pt>
                <c:pt idx="4">
                  <c:v>7.4301085718765894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7.1853896347585557</c:v>
                </c:pt>
                <c:pt idx="1">
                  <c:v>6.5625968290944829</c:v>
                </c:pt>
                <c:pt idx="2">
                  <c:v>7.0357697454151129</c:v>
                </c:pt>
                <c:pt idx="3">
                  <c:v>6.3175762968225317</c:v>
                </c:pt>
                <c:pt idx="4">
                  <c:v>7.0364233137281031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8.5751175678883182</c:v>
                </c:pt>
                <c:pt idx="1">
                  <c:v>8.7192205342679081</c:v>
                </c:pt>
                <c:pt idx="2">
                  <c:v>8.8118449680202904</c:v>
                </c:pt>
                <c:pt idx="3">
                  <c:v>8.4532121249948151</c:v>
                </c:pt>
                <c:pt idx="4">
                  <c:v>8.6522545544076088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7.3217082318740649</c:v>
                </c:pt>
                <c:pt idx="1">
                  <c:v>6.8419813286420954</c:v>
                </c:pt>
                <c:pt idx="2">
                  <c:v>7.3750771268850537</c:v>
                </c:pt>
                <c:pt idx="3">
                  <c:v>6.8134462154120623</c:v>
                </c:pt>
                <c:pt idx="4">
                  <c:v>7.0675022938837806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9.356694752684195</c:v>
                </c:pt>
                <c:pt idx="1">
                  <c:v>9.2691065640031152</c:v>
                </c:pt>
                <c:pt idx="2">
                  <c:v>9.5421440243299109</c:v>
                </c:pt>
                <c:pt idx="3">
                  <c:v>9.2017446336981976</c:v>
                </c:pt>
                <c:pt idx="4">
                  <c:v>9.2160883546824532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8.8302785955538159</c:v>
                </c:pt>
                <c:pt idx="1">
                  <c:v>8.6186242350507296</c:v>
                </c:pt>
                <c:pt idx="2">
                  <c:v>8.8409523318830701</c:v>
                </c:pt>
                <c:pt idx="3">
                  <c:v>8.3603225739659166</c:v>
                </c:pt>
                <c:pt idx="4">
                  <c:v>8.5713083419102389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8.1925503032118989</c:v>
                </c:pt>
                <c:pt idx="1">
                  <c:v>8.0349916594745938</c:v>
                </c:pt>
                <c:pt idx="2">
                  <c:v>8.2007836150043492</c:v>
                </c:pt>
                <c:pt idx="3">
                  <c:v>7.7295529226329389</c:v>
                </c:pt>
                <c:pt idx="4">
                  <c:v>8.1271339730861456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7.0105034973366278</c:v>
                </c:pt>
                <c:pt idx="1">
                  <c:v>6.5534931887515748</c:v>
                </c:pt>
                <c:pt idx="2">
                  <c:v>7.2287451102761233</c:v>
                </c:pt>
                <c:pt idx="3">
                  <c:v>6.1908012668504693</c:v>
                </c:pt>
                <c:pt idx="4">
                  <c:v>6.3880592363920368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6.3551044653368054</c:v>
                </c:pt>
                <c:pt idx="1">
                  <c:v>5.483025077774081</c:v>
                </c:pt>
                <c:pt idx="2">
                  <c:v>5.9225655701946316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7.5989650349196616</c:v>
                </c:pt>
                <c:pt idx="1">
                  <c:v>7.9293047604290647</c:v>
                </c:pt>
                <c:pt idx="2">
                  <c:v>8.254494474679186</c:v>
                </c:pt>
                <c:pt idx="3">
                  <c:v>7.0822664088458422</c:v>
                </c:pt>
                <c:pt idx="4">
                  <c:v>7.399032211132397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7.2761257040214433</c:v>
                </c:pt>
                <c:pt idx="1">
                  <c:v>6.6129470257790226</c:v>
                </c:pt>
                <c:pt idx="2">
                  <c:v>6.9466102794702724</c:v>
                </c:pt>
                <c:pt idx="3">
                  <c:v>6.4705564604760282</c:v>
                </c:pt>
                <c:pt idx="4">
                  <c:v>6.8060059258296066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7.2654341170038492</c:v>
                </c:pt>
                <c:pt idx="1">
                  <c:v>7.6026611916155202</c:v>
                </c:pt>
                <c:pt idx="2">
                  <c:v>8.1284997259269627</c:v>
                </c:pt>
                <c:pt idx="3">
                  <c:v>7.3335018472204334</c:v>
                </c:pt>
                <c:pt idx="4">
                  <c:v>7.9713508832165498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8.6640243401023742</c:v>
                </c:pt>
                <c:pt idx="1">
                  <c:v>8.645363352155238</c:v>
                </c:pt>
                <c:pt idx="2">
                  <c:v>8.6222399196313493</c:v>
                </c:pt>
                <c:pt idx="3">
                  <c:v>8.6803615917739929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4.9487865655541654</c:v>
                </c:pt>
                <c:pt idx="1">
                  <c:v>4.4553540030839871</c:v>
                </c:pt>
                <c:pt idx="2">
                  <c:v>4.0392892056711016</c:v>
                </c:pt>
                <c:pt idx="3">
                  <c:v>4.254185767288428</c:v>
                </c:pt>
                <c:pt idx="4">
                  <c:v>4.8360220710497011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6.4586140928060223</c:v>
                </c:pt>
                <c:pt idx="1">
                  <c:v>6.1327125655462016</c:v>
                </c:pt>
                <c:pt idx="2">
                  <c:v>6.5792226376659357</c:v>
                </c:pt>
                <c:pt idx="3">
                  <c:v>6.3149905895116234</c:v>
                </c:pt>
                <c:pt idx="4">
                  <c:v>6.6779431995343943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7.0838592948615968</c:v>
                </c:pt>
                <c:pt idx="1">
                  <c:v>7.0811448505279069</c:v>
                </c:pt>
                <c:pt idx="2">
                  <c:v>7.1336190362756451</c:v>
                </c:pt>
                <c:pt idx="3">
                  <c:v>6.6551211347006456</c:v>
                </c:pt>
                <c:pt idx="4">
                  <c:v>7.2414893484520499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7.3992665234643589</c:v>
                </c:pt>
                <c:pt idx="1">
                  <c:v>7.3201945490106484</c:v>
                </c:pt>
                <c:pt idx="2">
                  <c:v>7.5964121445654298</c:v>
                </c:pt>
                <c:pt idx="3">
                  <c:v>7.3452116589667709</c:v>
                </c:pt>
                <c:pt idx="4">
                  <c:v>8.0386188279239459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8.5630223898877276</c:v>
                </c:pt>
                <c:pt idx="1">
                  <c:v>8.8295527057460248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8.9766699254424474</c:v>
                </c:pt>
                <c:pt idx="1">
                  <c:v>8.6507994595042526</c:v>
                </c:pt>
                <c:pt idx="2">
                  <c:v>9.2124683666773439</c:v>
                </c:pt>
                <c:pt idx="3">
                  <c:v>8.7503123862398926</c:v>
                </c:pt>
                <c:pt idx="4">
                  <c:v>8.9350245646734319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8.0356474837615846</c:v>
                </c:pt>
                <c:pt idx="1">
                  <c:v>7.7560502468160442</c:v>
                </c:pt>
                <c:pt idx="2">
                  <c:v>8.2782109215580704</c:v>
                </c:pt>
                <c:pt idx="3">
                  <c:v>7.5582071608033221</c:v>
                </c:pt>
                <c:pt idx="4">
                  <c:v>7.9035718886945201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7.1733788277079702</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0.72997032640949555</c:v>
                </c:pt>
                <c:pt idx="1">
                  <c:v>0.27002967359050439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0.27252118589115604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0.11988859003393104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1.2516198049180995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0.1198885900339306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0.43002799551435356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1.1864402274628798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3.9022257362809971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0.23155197532666172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0.24074990332460722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6.7119273073998897E-2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0.70071565148399273</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6.6330173729779673E-2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8.7691595864923872</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0.15731578826365578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0.32280916150888306</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8.9996780737600979E-2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0.93955357318134602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8.9996780737601867E-2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0.32280916150888217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4.5437552640859025E-2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8.3200656168666356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7.064720494204213E-2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0.28767097132259956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8.0200516025256796E-2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0.83728196480959927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8.0200516025257684E-2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0.28767097132259956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0.32756625421957075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8.4159408447322921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5.5397588618466109E-2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0.15961920803635099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1.6664017982619939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0.15961920803635099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0.57253762061955538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1.3113969252164601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6.6779567354741571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0.25298551456412177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7.6360299021841271E-2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0.79719064623377278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7.6360299021841271E-2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0.2738965093838015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0.20880234180294899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8.4224649828263427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0.20082685227950403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0.19801341089411739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2.0672318078335721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0.19801341089411739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0.71025366256836797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0.4983865146389661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5.705838291282979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7.6294277929155316E-2</c:v>
                </c:pt>
                <c:pt idx="1">
                  <c:v>0.11444141689373299</c:v>
                </c:pt>
                <c:pt idx="2">
                  <c:v>0.21253405994550409</c:v>
                </c:pt>
                <c:pt idx="3">
                  <c:v>0.59673024523160767</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0.14276665952267997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6.2953640788650844E-2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0.65722704371179574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6.2953640788650844E-2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7.9567256204098769E-2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9.1113725098057863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0.58547293628140018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0.18030197005530813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1.8823268880141297</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0.18030197005530724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0.6467245527554244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0.38693431307914494</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5.0949783742281847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0.23312272530329192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0.39984556423078388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0.11147395385180392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1.1637722016244796</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0.11147395385180481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0.39984556423078388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0.2935758338474912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7.835279731929397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0.30017623436391805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0.4000303021696423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0.11152545740795983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1.164309891415388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0.11152545740795894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0.40003030216964319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0.35519313194712154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7.451219090260202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0.29431572103456372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0.10910398418548706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1.1390300558491617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0.10910398418548795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0.39134472770624562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0.45097534191063282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7.7718995940442648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8.5746982727704602</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0.1567225009436104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8.1134181365893454E-2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0.84702929798930526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8.1134181365893454E-2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0.29101993251066105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8.3435806378744815E-2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8.2196118284589108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0.19777809356658338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6.4693733769464856E-2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0.67539336660014371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6.4693733769464856E-2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0.23204974424462499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0.11764906625920446</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8.9391878096608064</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0.45231607629427789</c:v>
                </c:pt>
                <c:pt idx="1">
                  <c:v>2.9972752043596729E-2</c:v>
                </c:pt>
                <c:pt idx="2">
                  <c:v>0.24250681198910079</c:v>
                </c:pt>
                <c:pt idx="3">
                  <c:v>7.0844686648501368E-2</c:v>
                </c:pt>
                <c:pt idx="4">
                  <c:v>1.9073569482288829E-2</c:v>
                </c:pt>
                <c:pt idx="5">
                  <c:v>0.18528610354223429</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0.23493629428392548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7.5355045171018986E-2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0.78669593920365699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7.5355045171018986E-2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0.27029076760028481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0.35964975957124956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8.5652951801916632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8.2891475618806716</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0.24745752240389773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0.3723697497773033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0.10381390220581288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1.0838023534170427</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0.1038139022058111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0.37236974977730419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0.77898021987724597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7.8864083988087588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4.1917589706002012E-2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0.30256395859694418</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8.4352569529537291E-2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0.88062881204141163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8.4352569529537291E-2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0.30256395859694507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5.5803706428822153E-2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8.2799065661755478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7.9032316350714282E-2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0.21012042620671778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5.8580003855611906E-2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0.61156689704258937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5.8580003855611906E-2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0.21012042620671778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0.33926967702637612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8.700710900480912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3.930144530022428E-2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0.25561695103245707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7.1264094821080093E-2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0.7439870002006046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7.1264094821080093E-2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0.25561695103245619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0.38159843685931882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8.2895643820574652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0.12672176308539951</c:v>
                </c:pt>
                <c:pt idx="1">
                  <c:v>1.3774104683195589E-2</c:v>
                </c:pt>
                <c:pt idx="2">
                  <c:v>0.49862258953168043</c:v>
                </c:pt>
                <c:pt idx="3">
                  <c:v>0.15702479338842981</c:v>
                </c:pt>
                <c:pt idx="4">
                  <c:v>1.3774104683195589E-2</c:v>
                </c:pt>
                <c:pt idx="5">
                  <c:v>7.1625344352617082E-2</c:v>
                </c:pt>
                <c:pt idx="6">
                  <c:v>4.9586776859504127E-2</c:v>
                </c:pt>
                <c:pt idx="7">
                  <c:v>2.479338842975207E-2</c:v>
                </c:pt>
                <c:pt idx="8">
                  <c:v>4.4077134986225897E-2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8.0144027719392739</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0.16049796349109879</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0.35026506277350133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9.7651280735418844E-2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1.0194654629725441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9.7651280735417956E-2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0.35026506277350222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0.57505047529259024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7.0675022938837806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0.17237983953710234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6.5750287656740625E-2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0.68642363870444356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6.5750287656740625E-2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0.2358394939628301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0.25580484499907996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8.6522545544076088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9.7341820858210859E-2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0.28825943047917502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8.0364574038480185E-2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0.83899470710181845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8.0364574038480185E-2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0.28825943047917502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0.51867180915988964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7.0364233137281031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0.1025265019424646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0.29590328005696787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8.2495622151329329E-2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0.86124254588714599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8.2495622151329329E-2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0.29590328005696875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0.53618895269229938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7.4301085718765894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0.24831300357899533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0.26224027157425667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7.3110627068704304E-2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0.76326453387494286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7.311062706870608E-2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0.26224027157425667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0.59617444202489978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8.1271339730861456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0.23920254801584484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0.21490527192078801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5.9913983066671506E-2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0.62549345001514212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5.9913983066671506E-2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0.21490527192078801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0.26962941689451014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8.5713083419102389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0.13679532096986158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4.4558880420190405E-2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0.4651883653240354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4.4558880420190405E-2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0.15982810394246272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5.1840909765790144E-3</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9.2160883546824532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7.3685268530876886</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39</c:v>
                </c:pt>
                <c:pt idx="4" formatCode="0">
                  <c:v>2</c:v>
                </c:pt>
                <c:pt idx="5" formatCode="0">
                  <c:v>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7.7848110002847983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6.9976014138684768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5.5557327859782637</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7.382489194966448</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0.38665722102078792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0.51672622151046532</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0.14405940724010957</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1.5039596940413746</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0.14405940724011046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0.51672622151046532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0.4853782797869286</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7.7806323048948274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0.13058641190516607</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0.64414792798127696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0.1795836263324766</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1.8748274818573103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0.17958362633247749</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0.64414792798127785</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0.11086393694572116</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6.9843460850380694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6</c:v>
                </c:pt>
                <c:pt idx="1">
                  <c:v>32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6.9364066022255706</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0.26840603347889491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9.3133217748855301E-2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0.97229752887430898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9.3133217748855301E-2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0.3340592372719291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0.7225710271692618</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6.8060059258296066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0.99099982339673698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0.5260067121520029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0.14664673864514199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1.5309710654113076</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0.14664673864514199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0.51880067416755971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7.399032211132397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1.2255879572530937E-2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0.36897448456960902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0.10286732765069573</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1.0739202498767435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0.10286732765069662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0.36897448456960902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1.006460283624464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5.9225655701946316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0.2675415628086153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9.1510012622181058E-2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0.9553514985355207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9.1510012622181058E-2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0.32823696805736269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0.49167320695897221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6.3880592363920368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0.2228989430234094</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0.3259208667496063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9.0864300893970018E-2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0.94861036005797317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9.0864300893970018E-2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0.3259208667496063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1.2824769118092094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6.6779431995343943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0.30991788613708193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0.11358757287722598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1.1858380832193962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0.11358757287722554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0.40742689747130534</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0.40757788456611355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4.8360220710497011</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2.5564693324705345E-2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0.1561044447633968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4.3520752081102287E-2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0.4543504533185434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4.3520752081102287E-2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0.1561044447633968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0.16585877020330031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8.6803615917739929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0.36706906804270378</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0.11085446721264081</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1.1573048493415117</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0.11085446721264169</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0.39762352961004588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0.55033098206167175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7.9713508832165498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5.5557327859782637</c:v>
                </c:pt>
                <c:pt idx="1">
                  <c:v>5.0949783742281847</c:v>
                </c:pt>
                <c:pt idx="2">
                  <c:v>7.3685268530876886</c:v>
                </c:pt>
                <c:pt idx="3" formatCode="General">
                  <c:v>5.705838291282979</c:v>
                </c:pt>
                <c:pt idx="4">
                  <c:v>6.9976014138684768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7.8636179088490659</c:v>
                </c:pt>
                <c:pt idx="1">
                  <c:v>6.3030187844839478</c:v>
                </c:pt>
                <c:pt idx="2">
                  <c:v>8.2813949409127652</c:v>
                </c:pt>
                <c:pt idx="3" formatCode="General">
                  <c:v>6.5850200196343787</c:v>
                </c:pt>
                <c:pt idx="4">
                  <c:v>7.8553173356277179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0.38298014199765529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0.3927686733702398</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0.10950096959044231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1.1431745269365639</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0.10950096959044231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0.3927686733702398</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0.36992371804901936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6.3390237589819636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7.5256959571874837E-2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0.37943713718425531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0.10578423697536632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1.1043723677878248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0.10578423697536543</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0.3794371371842562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0.27238441464017349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8.0386188279239459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0.5836252413369003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0.52250953994280369</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0.14567175317991676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1.5207923560158738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0.14567175317991499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0.52250953994280458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0.60197716279428093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7.2414893484520499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8.8295527057460248</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0.29675237933584242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0.22280043189224763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6.2115094638345525E-2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0.64847274133187227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6.2115094638345525E-2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0.22280043189224763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0.17058255720576199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8.8295527057460248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8.9350245646734319</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7.7806323048948274</c:v>
                </c:pt>
                <c:pt idx="1">
                  <c:v>7.8864083988087588</c:v>
                </c:pt>
                <c:pt idx="2">
                  <c:v>4.8360220710497011</c:v>
                </c:pt>
                <c:pt idx="3">
                  <c:v>5.9225655701946316</c:v>
                </c:pt>
                <c:pt idx="4">
                  <c:v>6.9843460850380694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7.2955149638519314</c:v>
                </c:pt>
                <c:pt idx="1">
                  <c:v>7.5540678216351358</c:v>
                </c:pt>
                <c:pt idx="2">
                  <c:v>4.513074126480582</c:v>
                </c:pt>
                <c:pt idx="3">
                  <c:v>5.6369996917650518</c:v>
                </c:pt>
                <c:pt idx="4">
                  <c:v>6.7874547888115169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0.13090523429642076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0.19818239372839663</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5.525176965566736E-2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0.57682060601623775</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5.525176965566736E-2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0.19818239372839663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0.18185626697835033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8.9350245646734319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7.9035718886945201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3.4375447484297439E-2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0.28141417648298628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7.8456168403062243E-2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0.81907122407119104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7.8456168403061355E-2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0.28141417648298628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0.48770070818334865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7.9035718886945201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Northwick Park Hospital (35)</c:v>
                </c:pt>
                <c:pt idx="2">
                  <c:v>Central Middlesex Hospital (62)</c:v>
                </c:pt>
                <c:pt idx="3">
                  <c:v>Ealing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Northwick Park Hospital (35)</c:v>
                </c:pt>
                <c:pt idx="2">
                  <c:v>Central Middlesex Hospital (62)</c:v>
                </c:pt>
                <c:pt idx="3">
                  <c:v>Ealing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Northwick Park Hospital (35)</c:v>
                </c:pt>
                <c:pt idx="2">
                  <c:v>Central Middlesex Hospital (62)</c:v>
                </c:pt>
                <c:pt idx="3">
                  <c:v>Ealing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Northwick Park Hospital (35)</c:v>
                </c:pt>
                <c:pt idx="2">
                  <c:v>Central Middlesex Hospital (62)</c:v>
                </c:pt>
                <c:pt idx="3">
                  <c:v>Ealing Hospital (-)</c:v>
                </c:pt>
              </c:strCache>
            </c:strRef>
          </c:cat>
          <c:val>
            <c:numRef>
              <c:f>Sheet1!$G$2:$G$5</c:f>
              <c:numCache>
                <c:formatCode>0.0;;</c:formatCode>
                <c:ptCount val="4"/>
                <c:pt idx="0">
                  <c:v>6.4815477969667556</c:v>
                </c:pt>
                <c:pt idx="1">
                  <c:v>6.2996580277489151</c:v>
                </c:pt>
                <c:pt idx="2">
                  <c:v>6.5672770742079223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Northwick Park Hospital (35)</c:v>
                </c:pt>
                <c:pt idx="2">
                  <c:v>Central Middlesex Hospital (62)</c:v>
                </c:pt>
                <c:pt idx="3">
                  <c:v>Ealing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Northwick Park Hospital (35)</c:v>
                </c:pt>
                <c:pt idx="2">
                  <c:v>Central Middlesex Hospital (62)</c:v>
                </c:pt>
                <c:pt idx="3">
                  <c:v>Ealing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(115)</c:v>
                </c:pt>
                <c:pt idx="1">
                  <c:v>Northwick Park Hospital (35)</c:v>
                </c:pt>
                <c:pt idx="2">
                  <c:v>Central Middlesex Hospital (62)</c:v>
                </c:pt>
                <c:pt idx="3">
                  <c:v>Ealing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3.5184522030332444</c:v>
                </c:pt>
                <c:pt idx="1">
                  <c:v>3.7003419722510849</c:v>
                </c:pt>
                <c:pt idx="2">
                  <c:v>3.4327229257920777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(119)</c:v>
                </c:pt>
                <c:pt idx="1">
                  <c:v>Northwick Park Hospital (39)</c:v>
                </c:pt>
                <c:pt idx="2">
                  <c:v>Central Middlesex Hospital (62)</c:v>
                </c:pt>
                <c:pt idx="3">
                  <c:v>Ealing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(119)</c:v>
                </c:pt>
                <c:pt idx="1">
                  <c:v>Northwick Park Hospital (39)</c:v>
                </c:pt>
                <c:pt idx="2">
                  <c:v>Central Middlesex Hospital (62)</c:v>
                </c:pt>
                <c:pt idx="3">
                  <c:v>Ealing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(119)</c:v>
                </c:pt>
                <c:pt idx="1">
                  <c:v>Northwick Park Hospital (39)</c:v>
                </c:pt>
                <c:pt idx="2">
                  <c:v>Central Middlesex Hospital (62)</c:v>
                </c:pt>
                <c:pt idx="3">
                  <c:v>Ealing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(119)</c:v>
                </c:pt>
                <c:pt idx="1">
                  <c:v>Northwick Park Hospital (39)</c:v>
                </c:pt>
                <c:pt idx="2">
                  <c:v>Central Middlesex Hospital (62)</c:v>
                </c:pt>
                <c:pt idx="3">
                  <c:v>Ealing Hospital (-)</c:v>
                </c:pt>
              </c:strCache>
            </c:strRef>
          </c:cat>
          <c:val>
            <c:numRef>
              <c:f>Sheet1!$G$2:$G$5</c:f>
              <c:numCache>
                <c:formatCode>0.0;;</c:formatCode>
                <c:ptCount val="4"/>
                <c:pt idx="0">
                  <c:v>6.968624338935566</c:v>
                </c:pt>
                <c:pt idx="1">
                  <c:v>6.5100121080639068</c:v>
                </c:pt>
                <c:pt idx="2">
                  <c:v>7.4073178571945446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(119)</c:v>
                </c:pt>
                <c:pt idx="1">
                  <c:v>Northwick Park Hospital (39)</c:v>
                </c:pt>
                <c:pt idx="2">
                  <c:v>Central Middlesex Hospital (62)</c:v>
                </c:pt>
                <c:pt idx="3">
                  <c:v>Ealing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(119)</c:v>
                </c:pt>
                <c:pt idx="1">
                  <c:v>Northwick Park Hospital (39)</c:v>
                </c:pt>
                <c:pt idx="2">
                  <c:v>Central Middlesex Hospital (62)</c:v>
                </c:pt>
                <c:pt idx="3">
                  <c:v>Ealing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(119)</c:v>
                </c:pt>
                <c:pt idx="1">
                  <c:v>Northwick Park Hospital (39)</c:v>
                </c:pt>
                <c:pt idx="2">
                  <c:v>Central Middlesex Hospital (62)</c:v>
                </c:pt>
                <c:pt idx="3">
                  <c:v>Ealing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3.031375661064434</c:v>
                </c:pt>
                <c:pt idx="1">
                  <c:v>3.4899878919360932</c:v>
                </c:pt>
                <c:pt idx="2">
                  <c:v>2.5926821428054554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(342)</c:v>
                </c:pt>
                <c:pt idx="1">
                  <c:v>Northwick Park Hospital (190)</c:v>
                </c:pt>
                <c:pt idx="2">
                  <c:v>Central Middlesex Hospital (68)</c:v>
                </c:pt>
                <c:pt idx="3">
                  <c:v>Ealing Hospital (84)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(342)</c:v>
                </c:pt>
                <c:pt idx="1">
                  <c:v>Northwick Park Hospital (190)</c:v>
                </c:pt>
                <c:pt idx="2">
                  <c:v>Central Middlesex Hospital (68)</c:v>
                </c:pt>
                <c:pt idx="3">
                  <c:v>Ealing Hospital (84)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(342)</c:v>
                </c:pt>
                <c:pt idx="1">
                  <c:v>Northwick Park Hospital (190)</c:v>
                </c:pt>
                <c:pt idx="2">
                  <c:v>Central Middlesex Hospital (68)</c:v>
                </c:pt>
                <c:pt idx="3">
                  <c:v>Ealing Hospital (84)</c:v>
                </c:pt>
              </c:strCache>
            </c:strRef>
          </c:cat>
          <c:val>
            <c:numRef>
              <c:f>Sheet1!$F$2:$F$5</c:f>
              <c:numCache>
                <c:formatCode>0.0;;</c:formatCode>
                <c:ptCount val="4"/>
                <c:pt idx="0">
                  <c:v>0</c:v>
                </c:pt>
                <c:pt idx="1">
                  <c:v>5.4470802325326284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(342)</c:v>
                </c:pt>
                <c:pt idx="1">
                  <c:v>Northwick Park Hospital (190)</c:v>
                </c:pt>
                <c:pt idx="2">
                  <c:v>Central Middlesex Hospital (68)</c:v>
                </c:pt>
                <c:pt idx="3">
                  <c:v>Ealing Hospital (84)</c:v>
                </c:pt>
              </c:strCache>
            </c:strRef>
          </c:cat>
          <c:val>
            <c:numRef>
              <c:f>Sheet1!$G$2:$G$5</c:f>
              <c:numCache>
                <c:formatCode>0.0;;</c:formatCode>
                <c:ptCount val="4"/>
                <c:pt idx="0">
                  <c:v>5.9900398986512808</c:v>
                </c:pt>
                <c:pt idx="1">
                  <c:v>0</c:v>
                </c:pt>
                <c:pt idx="2">
                  <c:v>0</c:v>
                </c:pt>
                <c:pt idx="3">
                  <c:v>5.8891705612357237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(342)</c:v>
                </c:pt>
                <c:pt idx="1">
                  <c:v>Northwick Park Hospital (190)</c:v>
                </c:pt>
                <c:pt idx="2">
                  <c:v>Central Middlesex Hospital (68)</c:v>
                </c:pt>
                <c:pt idx="3">
                  <c:v>Ealing Hospital (84)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(342)</c:v>
                </c:pt>
                <c:pt idx="1">
                  <c:v>Northwick Park Hospital (190)</c:v>
                </c:pt>
                <c:pt idx="2">
                  <c:v>Central Middlesex Hospital (68)</c:v>
                </c:pt>
                <c:pt idx="3">
                  <c:v>Ealing Hospital (84)</c:v>
                </c:pt>
              </c:strCache>
            </c:strRef>
          </c:cat>
          <c:val>
            <c:numRef>
              <c:f>Sheet1!$I$2:$I$5</c:f>
              <c:numCache>
                <c:formatCode>0.0;;</c:formatCode>
                <c:ptCount val="4"/>
                <c:pt idx="0">
                  <c:v>0</c:v>
                </c:pt>
                <c:pt idx="1">
                  <c:v>0</c:v>
                </c:pt>
                <c:pt idx="2">
                  <c:v>9.0805247860361948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(342)</c:v>
                </c:pt>
                <c:pt idx="1">
                  <c:v>Northwick Park Hospital (190)</c:v>
                </c:pt>
                <c:pt idx="2">
                  <c:v>Central Middlesex Hospital (68)</c:v>
                </c:pt>
                <c:pt idx="3">
                  <c:v>Ealing Hospital (84)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4.0099601013487192</c:v>
                </c:pt>
                <c:pt idx="1">
                  <c:v>4.5529197674673716</c:v>
                </c:pt>
                <c:pt idx="2">
                  <c:v>0.91947521396380516</c:v>
                </c:pt>
                <c:pt idx="3">
                  <c:v>4.1108294387642763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(198)</c:v>
                </c:pt>
                <c:pt idx="1">
                  <c:v>Northwick Park Hospital (137)</c:v>
                </c:pt>
                <c:pt idx="2">
                  <c:v>Central Middlesex Hospital (-)</c:v>
                </c:pt>
                <c:pt idx="3">
                  <c:v>Ealing Hospital (49)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(198)</c:v>
                </c:pt>
                <c:pt idx="1">
                  <c:v>Northwick Park Hospital (137)</c:v>
                </c:pt>
                <c:pt idx="2">
                  <c:v>Central Middlesex Hospital (-)</c:v>
                </c:pt>
                <c:pt idx="3">
                  <c:v>Ealing Hospital (49)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(198)</c:v>
                </c:pt>
                <c:pt idx="1">
                  <c:v>Northwick Park Hospital (137)</c:v>
                </c:pt>
                <c:pt idx="2">
                  <c:v>Central Middlesex Hospital (-)</c:v>
                </c:pt>
                <c:pt idx="3">
                  <c:v>Ealing Hospital (49)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(198)</c:v>
                </c:pt>
                <c:pt idx="1">
                  <c:v>Northwick Park Hospital (137)</c:v>
                </c:pt>
                <c:pt idx="2">
                  <c:v>Central Middlesex Hospital (-)</c:v>
                </c:pt>
                <c:pt idx="3">
                  <c:v>Ealing Hospital (49)</c:v>
                </c:pt>
              </c:strCache>
            </c:strRef>
          </c:cat>
          <c:val>
            <c:numRef>
              <c:f>Sheet1!$G$2:$G$5</c:f>
              <c:numCache>
                <c:formatCode>0.0;;</c:formatCode>
                <c:ptCount val="4"/>
                <c:pt idx="0">
                  <c:v>5.1657086399741052</c:v>
                </c:pt>
                <c:pt idx="1">
                  <c:v>5.3480188865304026</c:v>
                </c:pt>
                <c:pt idx="2">
                  <c:v>0</c:v>
                </c:pt>
                <c:pt idx="3">
                  <c:v>5.2135798399923203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(198)</c:v>
                </c:pt>
                <c:pt idx="1">
                  <c:v>Northwick Park Hospital (137)</c:v>
                </c:pt>
                <c:pt idx="2">
                  <c:v>Central Middlesex Hospital (-)</c:v>
                </c:pt>
                <c:pt idx="3">
                  <c:v>Ealing Hospital (49)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(198)</c:v>
                </c:pt>
                <c:pt idx="1">
                  <c:v>Northwick Park Hospital (137)</c:v>
                </c:pt>
                <c:pt idx="2">
                  <c:v>Central Middlesex Hospital (-)</c:v>
                </c:pt>
                <c:pt idx="3">
                  <c:v>Ealing Hospital (49)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(198)</c:v>
                </c:pt>
                <c:pt idx="1">
                  <c:v>Northwick Park Hospital (137)</c:v>
                </c:pt>
                <c:pt idx="2">
                  <c:v>Central Middlesex Hospital (-)</c:v>
                </c:pt>
                <c:pt idx="3">
                  <c:v>Ealing Hospital (49)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4.8342913600258948</c:v>
                </c:pt>
                <c:pt idx="1">
                  <c:v>4.6519811134695974</c:v>
                </c:pt>
                <c:pt idx="2">
                  <c:v>0</c:v>
                </c:pt>
                <c:pt idx="3">
                  <c:v>4.7864201600076797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Sheet1!$G$2:$G$5</c:f>
              <c:numCache>
                <c:formatCode>0.0;;</c:formatCode>
                <c:ptCount val="4"/>
                <c:pt idx="0">
                  <c:v>8.4159408447322921</c:v>
                </c:pt>
                <c:pt idx="1">
                  <c:v>8.3632335573366561</c:v>
                </c:pt>
                <c:pt idx="2">
                  <c:v>0</c:v>
                </c:pt>
                <c:pt idx="3">
                  <c:v>8.9718017931745475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Sheet1!$H$2:$H$5</c:f>
              <c:numCache>
                <c:formatCode>0.0;;</c:formatCode>
                <c:ptCount val="4"/>
                <c:pt idx="0">
                  <c:v>0</c:v>
                </c:pt>
                <c:pt idx="1">
                  <c:v>0</c:v>
                </c:pt>
                <c:pt idx="2">
                  <c:v>9.1073096029088241</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Northwick Park Hospital (193)</c:v>
                </c:pt>
                <c:pt idx="2">
                  <c:v>Central Middlesex Hospital (67)</c:v>
                </c:pt>
                <c:pt idx="3">
                  <c:v>Ealing Hospital (94)</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1.5840591552677079</c:v>
                </c:pt>
                <c:pt idx="1">
                  <c:v>1.6367664426633439</c:v>
                </c:pt>
                <c:pt idx="2">
                  <c:v>0.89269039709117592</c:v>
                </c:pt>
                <c:pt idx="3">
                  <c:v>1.0281982068254525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01/08/2025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459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R1K | London North West University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459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R1K | London North West University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R1K | London North West University Healthcare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London North West University Healthcare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29776934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076179375"/>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48051037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64496012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4253734088"/>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1328396256"/>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London North West University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London North West University Healthcare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367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while on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feeling they were given enough information about care and treatment on virtual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Nurses: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there were enough nurses on duty to care for them</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Family / carers being involved in discussions about the patient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Dietary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8434856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92882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93969967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1179259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62693397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60263272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11628621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62777226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1289214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5266388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53749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14499444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617119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25993115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75803010"/>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177557708"/>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9157638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2733281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955443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42607458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9465834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9446770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4011588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06858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73431947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7874710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54609150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33536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93598567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09418192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34485062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5493190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0680073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319912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17094868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590431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05825791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97137115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64128384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8711177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939310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17161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81713695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8655214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402783228"/>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17958421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97286352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86587737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3382078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49278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97869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70250337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1821468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80865235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418755552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61829979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608599219"/>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719165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31469361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284612779"/>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87597221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2217434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083727885"/>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89965127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40840201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724455201"/>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77229060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77698737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21004507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0715568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12353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4147666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5710349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995995663"/>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53836016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8050170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1644336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37790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11712560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4654457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17289717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63689609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13430324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85005468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0493208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82141660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51658286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78773546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85448401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0744150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29408241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25708633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9322002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1778832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6061378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711293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95099258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9305603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18607224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5376199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4878847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00587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49020518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112427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00440570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4242183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7269305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96330868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98026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88627412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9070981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2593959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5796754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5874900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4318267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7570682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35910511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2031003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692808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40840063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8262030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5927638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4418061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7975305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8244259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5685085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3962773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0668219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9969833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3268294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6766655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1421492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5348873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1229197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9155557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8853494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2258353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4298200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4321384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3034418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1511617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2509165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95874822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86217038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43232212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52050772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77281600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6495337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9418931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7673602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7816011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7310878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88295678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8210748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31644337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4955637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16866369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2887446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0313409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9161137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17434716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6110393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69089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49655347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71754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22936862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94966466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84994907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3366878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61516344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50532046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77366545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9041082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22122790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8219794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40966514"/>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5860464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27093843"/>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3242760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86979178"/>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9125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0790677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51884878"/>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7523225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242451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0392046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65226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1561866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06345134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51522661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367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24025920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94911646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718328175"/>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441627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2290943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135870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335937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338531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5651395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405903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7484666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298507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7760643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893475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5688308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51029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0679475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564971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9221169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005389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8951139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210399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113709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340615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2551651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144229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394555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785060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938109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783518535"/>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02603811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33478365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59357312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435837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588872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597145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394803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830033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2188863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9937483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04315852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157565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277240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450277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3645446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934863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9545293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499115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9532998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9978425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7143008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40591503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5270041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189166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601005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10912</TotalTime>
  <Words>15996</Words>
  <Application>Microsoft Office PowerPoint</Application>
  <PresentationFormat>Widescreen</PresentationFormat>
  <Paragraphs>2014</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London North West University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2025-08-01T20:31:20Z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